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982260-D002-4177-A72C-3F1ADD0AA39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2B7C34-5261-4EA8-9458-C63F08845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ИСТОРИЯ РАЗВИТИЯ ЛОКОМОТИВОВ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1924 г. в Ленинграде был создан магистральный тепловоз  системы Я.М.Гаккеля</a:t>
            </a:r>
            <a:endParaRPr lang="ru-RU" sz="3600" b="1" dirty="0"/>
          </a:p>
        </p:txBody>
      </p:sp>
      <p:pic>
        <p:nvPicPr>
          <p:cNvPr id="4098" name="Picture 2" descr="C:\Users\Андрей\Pictures\поезда\y_de986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Современные тепловозы имеют энергетическую эффективность около 30%.</a:t>
            </a:r>
            <a:endParaRPr lang="ru-RU" sz="3600" b="1" dirty="0"/>
          </a:p>
        </p:txBody>
      </p:sp>
      <p:pic>
        <p:nvPicPr>
          <p:cNvPr id="5122" name="Picture 2" descr="C:\Users\Андрей\Pictures\поезда\1474014961_s1833_2te10m_3647_st_luchjosa.p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38375"/>
            <a:ext cx="8229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/>
              <a:t>Газотурбовоз</a:t>
            </a:r>
            <a:r>
              <a:rPr lang="ru-RU" sz="3600" b="1" dirty="0" smtClean="0"/>
              <a:t> – автономный локомотив, у которого газовая турбина служит основным силовым двигателем</a:t>
            </a:r>
            <a:endParaRPr lang="ru-RU" sz="3600" b="1" dirty="0"/>
          </a:p>
        </p:txBody>
      </p:sp>
      <p:pic>
        <p:nvPicPr>
          <p:cNvPr id="10242" name="Picture 2" descr="C:\Users\Андрей\Pictures\поезда\2es5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348880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Электрорвоз</a:t>
            </a:r>
            <a:r>
              <a:rPr lang="ru-RU" sz="3600" b="1" dirty="0" smtClean="0">
                <a:solidFill>
                  <a:srgbClr val="002060"/>
                </a:solidFill>
              </a:rPr>
              <a:t> – неавтономный локомотив, приводимый в движение установленными на нём  тяговыми электродвигателями , получающими энергию от  энергосистемы через тяговые подстанции, контактную сеть или от собственной аккумуляторной батареи.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Электрический локомотив- </a:t>
            </a:r>
            <a:r>
              <a:rPr lang="ru-RU" sz="4000" b="1" dirty="0" err="1" smtClean="0"/>
              <a:t>электрровоз</a:t>
            </a:r>
            <a:r>
              <a:rPr lang="ru-RU" sz="4000" b="1" dirty="0" smtClean="0"/>
              <a:t> (1879г. Вернер Сименс немецкий </a:t>
            </a:r>
            <a:r>
              <a:rPr lang="ru-RU" sz="4000" b="1" dirty="0" err="1" smtClean="0"/>
              <a:t>изибретатель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pic>
        <p:nvPicPr>
          <p:cNvPr id="6146" name="Picture 2" descr="C:\Users\Андрей\Pictures\поезда\iOVXWGZ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2202396"/>
            <a:ext cx="5699472" cy="4274604"/>
          </a:xfrm>
          <a:prstGeom prst="rect">
            <a:avLst/>
          </a:prstGeom>
          <a:noFill/>
        </p:spPr>
      </p:pic>
      <p:pic>
        <p:nvPicPr>
          <p:cNvPr id="7" name="Picture 3" descr="C:\Users\Андрей\Pictures\поезда\3magyar-posta1979_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4851072" cy="375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ндрей\Pictures\поезда\i7LU8O3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514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1880г. В Петербурге был испытан вагон с электрическим приводом – прототип современного трамвая, вмещавший 40 пассажиров</a:t>
            </a:r>
            <a:endParaRPr lang="ru-RU" sz="3600" b="1" dirty="0"/>
          </a:p>
        </p:txBody>
      </p:sp>
      <p:pic>
        <p:nvPicPr>
          <p:cNvPr id="8194" name="Picture 2" descr="C:\Users\Андрей\Pictures\поезда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272808" cy="472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1932 г. первый магистральный 6-ти </a:t>
            </a:r>
            <a:r>
              <a:rPr lang="ru-RU" sz="3600" b="1" dirty="0" err="1" smtClean="0"/>
              <a:t>осный</a:t>
            </a:r>
            <a:r>
              <a:rPr lang="ru-RU" sz="3600" b="1" dirty="0" smtClean="0"/>
              <a:t> электровоз постоянного тока – ВЛ-19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9218" name="Picture 2" descr="C:\Users\Андрей\Pictures\поезда\теплово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2209800"/>
            <a:ext cx="5715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На  железных дорогах России в основном эксплуатируются грузовые электровозы серии ВЛ отечественного производства</a:t>
            </a:r>
            <a:endParaRPr lang="ru-RU" sz="3600" b="1" dirty="0"/>
          </a:p>
        </p:txBody>
      </p:sp>
      <p:pic>
        <p:nvPicPr>
          <p:cNvPr id="11266" name="Picture 2" descr="C:\Users\Андрей\Pictures\поезда\48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Высокоскоростной российский пассажирский поезд «Сапсан»</a:t>
            </a:r>
            <a:endParaRPr lang="ru-RU" b="1" dirty="0"/>
          </a:p>
        </p:txBody>
      </p:sp>
      <p:pic>
        <p:nvPicPr>
          <p:cNvPr id="12290" name="Picture 2" descr="C:\Users\Андрей\Pictures\поезда\iECIKNQH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2371725"/>
            <a:ext cx="57150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Локомотив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(франц. «</a:t>
            </a:r>
            <a:r>
              <a:rPr lang="en-US" sz="4000" b="1" dirty="0" smtClean="0">
                <a:solidFill>
                  <a:srgbClr val="002060"/>
                </a:solidFill>
              </a:rPr>
              <a:t>locomotive</a:t>
            </a:r>
            <a:r>
              <a:rPr lang="ru-RU" sz="4000" b="1" dirty="0" smtClean="0">
                <a:solidFill>
                  <a:srgbClr val="002060"/>
                </a:solidFill>
              </a:rPr>
              <a:t>», от лат. «</a:t>
            </a:r>
            <a:r>
              <a:rPr lang="en-US" sz="4000" b="1" dirty="0" smtClean="0">
                <a:solidFill>
                  <a:srgbClr val="002060"/>
                </a:solidFill>
              </a:rPr>
              <a:t>loco </a:t>
            </a:r>
            <a:r>
              <a:rPr lang="en-US" sz="4000" b="1" dirty="0" err="1" smtClean="0">
                <a:solidFill>
                  <a:srgbClr val="002060"/>
                </a:solidFill>
              </a:rPr>
              <a:t>moveo</a:t>
            </a:r>
            <a:r>
              <a:rPr lang="ru-RU" sz="4000" b="1" dirty="0" smtClean="0">
                <a:solidFill>
                  <a:srgbClr val="002060"/>
                </a:solidFill>
              </a:rPr>
              <a:t>» – сдвигаю с места) – тяговая машина для передвижения поездов по </a:t>
            </a:r>
            <a:r>
              <a:rPr lang="ru-RU" sz="4000" b="1" dirty="0" err="1" smtClean="0">
                <a:solidFill>
                  <a:srgbClr val="002060"/>
                </a:solidFill>
              </a:rPr>
              <a:t>рельсосвой</a:t>
            </a:r>
            <a:r>
              <a:rPr lang="ru-RU" sz="4000" b="1" dirty="0" smtClean="0">
                <a:solidFill>
                  <a:srgbClr val="002060"/>
                </a:solidFill>
              </a:rPr>
              <a:t> колее.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Паровоз</a:t>
            </a:r>
            <a:r>
              <a:rPr lang="ru-RU" sz="4000" b="1" dirty="0" err="1" smtClean="0">
                <a:solidFill>
                  <a:srgbClr val="002060"/>
                </a:solidFill>
              </a:rPr>
              <a:t>-автономный</a:t>
            </a:r>
            <a:r>
              <a:rPr lang="ru-RU" sz="4000" b="1" dirty="0" smtClean="0">
                <a:solidFill>
                  <a:srgbClr val="002060"/>
                </a:solidFill>
              </a:rPr>
              <a:t> локомотив с паросиловой установкой, обеспечивающей за счёт энергии сжатого пара необходимую силу тяги для движения по рельсовой колее.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Pictures\поезда\Trevithick1803Locomoti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633"/>
            <a:ext cx="8424937" cy="6318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6309320"/>
            <a:ext cx="637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Англия 1803г. Ричард </a:t>
            </a:r>
            <a:r>
              <a:rPr lang="ru-RU" sz="3200" b="1" dirty="0" err="1" smtClean="0"/>
              <a:t>Тревитик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Паровоз Е.А. и М.Е. Черепановых</a:t>
            </a:r>
            <a:br>
              <a:rPr lang="ru-RU" b="1" dirty="0" smtClean="0"/>
            </a:br>
            <a:r>
              <a:rPr lang="ru-RU" b="1" dirty="0" smtClean="0"/>
              <a:t>(Россия 1834-1835гг.)</a:t>
            </a:r>
            <a:endParaRPr lang="ru-RU" b="1" dirty="0"/>
          </a:p>
        </p:txBody>
      </p:sp>
      <p:pic>
        <p:nvPicPr>
          <p:cNvPr id="4" name="Содержимое 3" descr="320px-1978._Паровоз_Черепановы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2839" y="1600200"/>
            <a:ext cx="2558321" cy="4876800"/>
          </a:xfrm>
        </p:spPr>
      </p:pic>
      <p:pic>
        <p:nvPicPr>
          <p:cNvPr id="5" name="Рисунок 4" descr="http://www.rzd-expo.ru/history/Istoriya%20Rossiyskogo%20parovoza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52565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Начало 1900 –</a:t>
            </a:r>
            <a:r>
              <a:rPr lang="ru-RU" b="1" dirty="0" err="1" smtClean="0"/>
              <a:t>х</a:t>
            </a:r>
            <a:r>
              <a:rPr lang="ru-RU" b="1" dirty="0" smtClean="0"/>
              <a:t> гг.</a:t>
            </a:r>
            <a:endParaRPr lang="ru-RU" b="1" dirty="0"/>
          </a:p>
        </p:txBody>
      </p:sp>
      <p:pic>
        <p:nvPicPr>
          <p:cNvPr id="2050" name="Picture 2" descr="C:\Users\Андрей\Pictures\поезда\b97b9e83bf01c23a418ac11ddfb53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9484" y="2817876"/>
            <a:ext cx="3685032" cy="244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ндрей\Pictures\Работы Богдана\20160313_152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988110" cy="6619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Тепловоз</a:t>
            </a:r>
            <a:r>
              <a:rPr lang="ru-RU" sz="4000" b="1" dirty="0" smtClean="0">
                <a:solidFill>
                  <a:srgbClr val="002060"/>
                </a:solidFill>
              </a:rPr>
              <a:t> – автономный локомотив, первичным двигателем которого является двигатель внутреннего сгорания.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1892г. построен первый двигатель с воспламенением вспрыснутого в цилиндр тяжёлого топлива от сжатия воздуха</a:t>
            </a:r>
            <a:endParaRPr lang="ru-RU" sz="3200" b="1" dirty="0"/>
          </a:p>
        </p:txBody>
      </p:sp>
      <p:pic>
        <p:nvPicPr>
          <p:cNvPr id="3074" name="Picture 2" descr="C:\Users\Андрей\Pictures\поезда\1096250_dvuhtaktnyi-dvigatel-lenua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5969636" cy="447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</TotalTime>
  <Words>190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Ясность</vt:lpstr>
      <vt:lpstr>ИСТОРИЯ РАЗВИТИЯ ЛОКОМОТИВОВ</vt:lpstr>
      <vt:lpstr>Презентация PowerPoint</vt:lpstr>
      <vt:lpstr>Презентация PowerPoint</vt:lpstr>
      <vt:lpstr>Презентация PowerPoint</vt:lpstr>
      <vt:lpstr>Паровоз Е.А. и М.Е. Черепановых (Россия 1834-1835гг.)</vt:lpstr>
      <vt:lpstr>Начало 1900 –х гг.</vt:lpstr>
      <vt:lpstr>Презентация PowerPoint</vt:lpstr>
      <vt:lpstr>Презентация PowerPoint</vt:lpstr>
      <vt:lpstr> 1892г. построен первый двигатель с воспламенением вспрыснутого в цилиндр тяжёлого топлива от сжатия воздуха</vt:lpstr>
      <vt:lpstr>1924 г. в Ленинграде был создан магистральный тепловоз  системы Я.М.Гаккеля</vt:lpstr>
      <vt:lpstr>Современные тепловозы имеют энергетическую эффективность около 30%.</vt:lpstr>
      <vt:lpstr>Газотурбовоз – автономный локомотив, у которого газовая турбина служит основным силовым двигателем</vt:lpstr>
      <vt:lpstr>Презентация PowerPoint</vt:lpstr>
      <vt:lpstr>Электрический локомотив- электрровоз (1879г. Вернер Сименс немецкий изибретатель)</vt:lpstr>
      <vt:lpstr>Презентация PowerPoint</vt:lpstr>
      <vt:lpstr> 1880г. В Петербурге был испытан вагон с электрическим приводом – прототип современного трамвая, вмещавший 40 пассажиров</vt:lpstr>
      <vt:lpstr>1932 г. первый магистральный 6-ти осный электровоз постоянного тока – ВЛ-19 </vt:lpstr>
      <vt:lpstr>На  железных дорогах России в основном эксплуатируются грузовые электровозы серии ВЛ отечественного производства</vt:lpstr>
      <vt:lpstr>Высокоскоростной российский пассажирский поезд «Сапсан»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ЛОКОМОТИВОВ</dc:title>
  <dc:creator>Любовь</dc:creator>
  <cp:lastModifiedBy>admin1</cp:lastModifiedBy>
  <cp:revision>33</cp:revision>
  <dcterms:created xsi:type="dcterms:W3CDTF">2017-03-10T09:49:49Z</dcterms:created>
  <dcterms:modified xsi:type="dcterms:W3CDTF">2018-12-19T07:34:59Z</dcterms:modified>
</cp:coreProperties>
</file>