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B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1A050-760C-4791-A281-C2598C4C8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EFE278-A221-4166-B151-04B50E0EE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AEE9C-2D6C-43E2-9DC0-9958B232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DBB4-A555-4E34-95FE-6AA7ACE0D96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EE4A1-4794-4972-8CB4-458056FF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06CFF0-FD28-4806-9FED-FAD7EB59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195-61C6-4B16-9100-7C6CD3EC4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37DA2-3C6D-48FB-9879-AE03905F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BE92F1-3687-45C3-8186-A65031272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675E10-D473-4B22-B8AE-11D87AF7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DBB4-A555-4E34-95FE-6AA7ACE0D96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13026C-36C9-4772-887B-56727E83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2353A-68E9-40E3-9818-65083BCA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195-61C6-4B16-9100-7C6CD3EC4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3B8531-4644-4C3A-8856-20208BC69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A93827-6205-4025-B964-43B1A2AC6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ECAED-FAD9-4831-907B-CCA9282F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DBB4-A555-4E34-95FE-6AA7ACE0D96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B1F8CD-0751-4BF9-9F78-6EB5ACAD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53C1AB-02A1-4C18-A17E-FFC694F9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195-61C6-4B16-9100-7C6CD3EC4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2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29EC7-2401-4248-8028-427CECAA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D6384-5921-4972-B263-46AB064B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58DBD-5C88-40D3-AB5A-8CA36BDF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DBB4-A555-4E34-95FE-6AA7ACE0D96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1D7FC-05CC-4945-B708-13516C84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F58CCD-3A82-496C-970A-AC725583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195-61C6-4B16-9100-7C6CD3EC4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5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4334D-7C4A-4F71-982A-7E5DFBEF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9174E5-9291-4658-89A7-04C8CC3F0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8FB283-12E8-4380-929D-03BFB8A1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DBB4-A555-4E34-95FE-6AA7ACE0D96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B00F9-8C16-4529-A4CF-7380C003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0FE222-5353-462F-A72D-4AED4055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195-61C6-4B16-9100-7C6CD3EC4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1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90BC4-8282-49FE-A55E-457D2131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916112-A0EF-45E4-BDCF-0961A515F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21B29B-400C-4096-B27B-C09C7E2B0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6A2C74-E838-4220-9329-0C857803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DBB4-A555-4E34-95FE-6AA7ACE0D96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923D4-9CEA-4CE9-AC5F-392234D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C78160-810F-44B5-A520-75CDAAC7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195-61C6-4B16-9100-7C6CD3EC4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3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ACB41-4616-4190-8BF6-B7F7C8AD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108FCF-E885-4F85-ADB2-86BDA880D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E2A4AB-1821-4070-9A69-7FE8FF645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D666BE-847A-45B2-B4E7-CAE515C2B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53C1B7-145D-4399-9D25-3DAA9F2E1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D6D128-8842-4A1B-A5DC-92D8C538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DBB4-A555-4E34-95FE-6AA7ACE0D96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AAAA76-CB9D-4810-B1F8-35E865AD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36D0FA-ED59-4BF2-96A0-8954B316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195-61C6-4B16-9100-7C6CD3EC4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5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0F3EE-1AD0-423E-806C-F608D244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ED8749-36C7-41B9-A91F-37EB9AD3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DBB4-A555-4E34-95FE-6AA7ACE0D96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EF17EE-9D0B-43DF-9F90-CCEE0EB6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BA69D-3BA6-484C-B392-AAB7F5EE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195-61C6-4B16-9100-7C6CD3EC4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54C87D-225A-457E-B11A-5A05F7D7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DBB4-A555-4E34-95FE-6AA7ACE0D96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2081E-70FE-4F99-99C2-0E38ABA2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29934-FBA6-456C-8D55-D8D83F4A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195-61C6-4B16-9100-7C6CD3EC4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8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745F4-C4AA-4AB4-A9BE-15D85871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19198-D1C1-47BC-9EE3-E07CDBE8B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217309-7BA6-4B72-96AD-382564A81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0146E2-6ACE-47E2-9452-521D1A35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DBB4-A555-4E34-95FE-6AA7ACE0D96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18CB3A-09B9-4199-9B46-73C88794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B3A74-1F57-4DAC-ACFF-CCB2F3D9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195-61C6-4B16-9100-7C6CD3EC4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4D35F-BBF7-49D1-8ABC-1A9C2D81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8C189A-0701-40CA-B600-84C435A59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84E087-FD4B-46C8-B92C-3B5BBE683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7B516A-02F8-42A0-BD62-AE6F3158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DBB4-A555-4E34-95FE-6AA7ACE0D96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5BA5FA-EBB7-4E66-BAEF-04A209AE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1A4A46-C858-4769-817D-4DBDF22B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195-61C6-4B16-9100-7C6CD3EC4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2FE37-149A-40FA-9E38-6E424BEE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77D837-A742-46EB-9311-50E4D860C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21E116-D68D-41C6-A0E2-A7545101B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DBB4-A555-4E34-95FE-6AA7ACE0D96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46948-EF06-4329-80C9-D02D02DBA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288F1-A80C-4197-A253-94524E3D1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6195-61C6-4B16-9100-7C6CD3EC4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7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A34B9-532A-43FF-944E-4DD25A514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81" y="581187"/>
            <a:ext cx="11532637" cy="2387600"/>
          </a:xfrm>
        </p:spPr>
        <p:txBody>
          <a:bodyPr>
            <a:normAutofit/>
          </a:bodyPr>
          <a:lstStyle/>
          <a:p>
            <a:r>
              <a:rPr lang="ru-RU" sz="8000" b="1" dirty="0">
                <a:latin typeface="Bahnschrift SemiBold" panose="020B0502040204020203" pitchFamily="34" charset="0"/>
              </a:rPr>
              <a:t>История развития</a:t>
            </a:r>
            <a:r>
              <a:rPr lang="en-US" sz="8000" b="1" dirty="0">
                <a:latin typeface="Bahnschrift SemiBold" panose="020B0502040204020203" pitchFamily="34" charset="0"/>
              </a:rPr>
              <a:t> Apple</a:t>
            </a:r>
            <a:endParaRPr lang="ru-RU" sz="8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84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240971" y="207946"/>
            <a:ext cx="9710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1998 </a:t>
            </a:r>
          </a:p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Первый </a:t>
            </a:r>
            <a:r>
              <a:rPr lang="en-US" sz="4400" b="1" dirty="0">
                <a:latin typeface="Arial Black" panose="020B0A04020102020204" pitchFamily="34" charset="0"/>
              </a:rPr>
              <a:t>iMac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1911727"/>
            <a:ext cx="120800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Первый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iMac</a:t>
            </a:r>
            <a:r>
              <a:rPr lang="ru-RU" sz="5400" dirty="0"/>
              <a:t> был представлен в 1998.</a:t>
            </a:r>
          </a:p>
          <a:p>
            <a:pPr algn="ctr"/>
            <a:r>
              <a:rPr lang="ru-RU" sz="5400" dirty="0"/>
              <a:t>Также </a:t>
            </a:r>
            <a:r>
              <a:rPr lang="ru-RU" sz="5400" dirty="0" err="1"/>
              <a:t>iMac</a:t>
            </a:r>
            <a:r>
              <a:rPr lang="ru-RU" sz="5400" dirty="0"/>
              <a:t> стал первым компьютером, в котором </a:t>
            </a:r>
            <a:r>
              <a:rPr lang="ru-RU" sz="5400" dirty="0" err="1"/>
              <a:t>Apple</a:t>
            </a:r>
            <a:r>
              <a:rPr lang="ru-RU" sz="5400" dirty="0"/>
              <a:t> отказалась от дисковода для дискет и установила порт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</a:t>
            </a:r>
            <a:r>
              <a:rPr lang="ru-RU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269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F6BE58-D1CA-49A3-923A-E10C24BB6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862"/>
            <a:ext cx="97536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61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240971" y="207946"/>
            <a:ext cx="9710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2001 </a:t>
            </a:r>
          </a:p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Первый </a:t>
            </a:r>
            <a:r>
              <a:rPr lang="en-US" sz="4400" b="1" dirty="0">
                <a:latin typeface="Arial Black" panose="020B0A04020102020204" pitchFamily="34" charset="0"/>
              </a:rPr>
              <a:t>iPod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1817962"/>
            <a:ext cx="120800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«1000 песен у вас в кармане»</a:t>
            </a:r>
            <a:r>
              <a:rPr lang="ru-RU" sz="4400" dirty="0"/>
              <a:t> — гласил слоган, придуманный Стивом Джобсом.</a:t>
            </a:r>
          </a:p>
          <a:p>
            <a:pPr algn="ctr"/>
            <a:r>
              <a:rPr lang="ru-RU" sz="4400" dirty="0"/>
              <a:t>Вместо дисков и кассет плеер предлагал 5 или 10 ГБ памяти на выбор. </a:t>
            </a:r>
          </a:p>
          <a:p>
            <a:pPr algn="ctr"/>
            <a:r>
              <a:rPr lang="ru-RU" sz="4400" dirty="0"/>
              <a:t>Всю музыку с компьютера можно было скачать на устройство, помещающееся в кармане, и слушать целых 12 часов.</a:t>
            </a:r>
          </a:p>
        </p:txBody>
      </p:sp>
    </p:spTree>
    <p:extLst>
      <p:ext uri="{BB962C8B-B14F-4D97-AF65-F5344CB8AC3E}">
        <p14:creationId xmlns:p14="http://schemas.microsoft.com/office/powerpoint/2010/main" val="1256403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73B14-237D-430A-A9C1-BD90FF73E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4" y="0"/>
            <a:ext cx="8481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70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240971" y="207946"/>
            <a:ext cx="9710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2003 </a:t>
            </a:r>
          </a:p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Запуск </a:t>
            </a:r>
            <a:r>
              <a:rPr lang="en-US" sz="4400" b="1" dirty="0">
                <a:latin typeface="Arial Black" panose="020B0A04020102020204" pitchFamily="34" charset="0"/>
              </a:rPr>
              <a:t>iTunes Store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2461774"/>
            <a:ext cx="120800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В 2003 году Стив Джобс представил музыкальный онлайн-магазин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iTunes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</a:t>
            </a:r>
            <a:r>
              <a:rPr lang="ru-RU" sz="4400" dirty="0"/>
              <a:t>. В нём песни продавались не альбомами, а поштучно, по 99 центов за один трек.</a:t>
            </a:r>
          </a:p>
        </p:txBody>
      </p:sp>
    </p:spTree>
    <p:extLst>
      <p:ext uri="{BB962C8B-B14F-4D97-AF65-F5344CB8AC3E}">
        <p14:creationId xmlns:p14="http://schemas.microsoft.com/office/powerpoint/2010/main" val="4669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55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240971" y="207946"/>
            <a:ext cx="9710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2007 </a:t>
            </a:r>
          </a:p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Первый </a:t>
            </a:r>
            <a:r>
              <a:rPr lang="en-US" sz="4400" b="1" dirty="0">
                <a:latin typeface="Arial Black" panose="020B0A04020102020204" pitchFamily="34" charset="0"/>
              </a:rPr>
              <a:t>iPhone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1976582"/>
            <a:ext cx="120800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/>
              <a:t>iPhone</a:t>
            </a:r>
            <a:r>
              <a:rPr lang="ru-RU" sz="4400" dirty="0"/>
              <a:t> стал устройством, который объединял в себе </a:t>
            </a:r>
            <a:r>
              <a:rPr lang="ru-RU" sz="4400" b="1" dirty="0"/>
              <a:t>телефон</a:t>
            </a:r>
            <a:r>
              <a:rPr lang="ru-RU" sz="4400" dirty="0"/>
              <a:t>, </a:t>
            </a:r>
            <a:r>
              <a:rPr lang="ru-RU" sz="4400" b="1" dirty="0"/>
              <a:t>плеер</a:t>
            </a:r>
            <a:r>
              <a:rPr lang="ru-RU" sz="4400" dirty="0"/>
              <a:t> и </a:t>
            </a:r>
            <a:r>
              <a:rPr lang="ru-RU" sz="4400" b="1" dirty="0"/>
              <a:t>интернет-коммуникатор</a:t>
            </a:r>
            <a:r>
              <a:rPr lang="ru-RU" sz="4400" dirty="0"/>
              <a:t>. </a:t>
            </a:r>
            <a:r>
              <a:rPr lang="ru-RU" sz="4400" dirty="0" err="1"/>
              <a:t>Apple</a:t>
            </a:r>
            <a:r>
              <a:rPr lang="ru-RU" sz="4400" dirty="0"/>
              <a:t> предложила пользователям отказаться от кнопок и управлять устройством пальцами. </a:t>
            </a:r>
          </a:p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Началась эра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Multi-Touch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264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831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240971" y="207946"/>
            <a:ext cx="9710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2008 </a:t>
            </a:r>
          </a:p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Первый </a:t>
            </a:r>
            <a:r>
              <a:rPr lang="en-US" sz="4400" b="1" dirty="0">
                <a:latin typeface="Arial Black" panose="020B0A04020102020204" pitchFamily="34" charset="0"/>
              </a:rPr>
              <a:t>MacBook Air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1976582"/>
            <a:ext cx="12080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На тот момент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тонкий ноутбук в мире</a:t>
            </a:r>
            <a:r>
              <a:rPr lang="ru-RU" sz="6000" dirty="0"/>
              <a:t>. На презентации Стив Джобс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достал его из конверта</a:t>
            </a:r>
            <a:r>
              <a:rPr lang="ru-RU" sz="6000" dirty="0"/>
              <a:t>, чем поверг в шок зрителей.</a:t>
            </a:r>
          </a:p>
        </p:txBody>
      </p:sp>
    </p:spTree>
    <p:extLst>
      <p:ext uri="{BB962C8B-B14F-4D97-AF65-F5344CB8AC3E}">
        <p14:creationId xmlns:p14="http://schemas.microsoft.com/office/powerpoint/2010/main" val="341275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303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C0F6C-E090-4075-9302-EE327CB189AE}"/>
              </a:ext>
            </a:extLst>
          </p:cNvPr>
          <p:cNvSpPr txBox="1"/>
          <p:nvPr/>
        </p:nvSpPr>
        <p:spPr>
          <a:xfrm>
            <a:off x="777550" y="843677"/>
            <a:ext cx="114828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Arial Black" panose="020B0A04020102020204" pitchFamily="34" charset="0"/>
              </a:rPr>
              <a:t>1 апреля 1976 года Стив Джобс и Стив Возняк основали компанию </a:t>
            </a:r>
          </a:p>
          <a:p>
            <a:r>
              <a:rPr lang="ru-RU" sz="6600" dirty="0" err="1">
                <a:latin typeface="Arial Black" panose="020B0A04020102020204" pitchFamily="34" charset="0"/>
              </a:rPr>
              <a:t>Apple</a:t>
            </a:r>
            <a:r>
              <a:rPr lang="ru-RU" sz="6600" dirty="0">
                <a:latin typeface="Arial Black" panose="020B0A04020102020204" pitchFamily="34" charset="0"/>
              </a:rPr>
              <a:t> </a:t>
            </a:r>
            <a:r>
              <a:rPr lang="ru-RU" sz="6600" dirty="0" err="1">
                <a:latin typeface="Arial Black" panose="020B0A04020102020204" pitchFamily="34" charset="0"/>
              </a:rPr>
              <a:t>Computer</a:t>
            </a:r>
            <a:r>
              <a:rPr lang="ru-RU" sz="66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52DCFA-E5D4-429B-88C1-EFFC928FF4EB}"/>
              </a:ext>
            </a:extLst>
          </p:cNvPr>
          <p:cNvSpPr/>
          <p:nvPr/>
        </p:nvSpPr>
        <p:spPr>
          <a:xfrm>
            <a:off x="0" y="261257"/>
            <a:ext cx="214604" cy="62888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42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240971" y="207946"/>
            <a:ext cx="97100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2010 </a:t>
            </a:r>
          </a:p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Начало эры экранов с высоким разрешением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2461774"/>
            <a:ext cx="12080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В 2010 году вышел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iPhone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ru-RU" sz="4800" dirty="0"/>
              <a:t> — первое устройство компании с 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-дисплеем</a:t>
            </a:r>
            <a:r>
              <a:rPr lang="ru-RU" sz="4800" dirty="0"/>
              <a:t>. Такое название получили дисплеи с высокой плотностью пикселей, незаметной человеческому глазу.</a:t>
            </a:r>
          </a:p>
        </p:txBody>
      </p:sp>
    </p:spTree>
    <p:extLst>
      <p:ext uri="{BB962C8B-B14F-4D97-AF65-F5344CB8AC3E}">
        <p14:creationId xmlns:p14="http://schemas.microsoft.com/office/powerpoint/2010/main" val="3328588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A6055B-A45A-462E-B1F4-4C62A4430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73" y="0"/>
            <a:ext cx="6674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58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240971" y="207946"/>
            <a:ext cx="97100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2010 </a:t>
            </a:r>
          </a:p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Начало эры планшетных компьютеров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2461774"/>
            <a:ext cx="120800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В 2010 году был представлен </a:t>
            </a:r>
            <a:r>
              <a:rPr lang="ru-RU" sz="4400" dirty="0" err="1"/>
              <a:t>iPad</a:t>
            </a:r>
            <a:r>
              <a:rPr lang="ru-RU" sz="4400" dirty="0"/>
              <a:t> первого поколения.</a:t>
            </a:r>
          </a:p>
          <a:p>
            <a:pPr algn="ctr"/>
            <a:r>
              <a:rPr lang="ru-RU" sz="4400" dirty="0"/>
              <a:t>По словам Стива Джобса, устройство занимало место между смартфонами и ноутбуками. На нем удобно потреблять контент, читать книги и смотреть фильмы.</a:t>
            </a:r>
          </a:p>
        </p:txBody>
      </p:sp>
    </p:spTree>
    <p:extLst>
      <p:ext uri="{BB962C8B-B14F-4D97-AF65-F5344CB8AC3E}">
        <p14:creationId xmlns:p14="http://schemas.microsoft.com/office/powerpoint/2010/main" val="269501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023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240971" y="207946"/>
            <a:ext cx="9710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2011 </a:t>
            </a:r>
          </a:p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Привет, </a:t>
            </a:r>
            <a:r>
              <a:rPr lang="en-US" sz="4400" b="1" dirty="0">
                <a:latin typeface="Arial Black" panose="020B0A04020102020204" pitchFamily="34" charset="0"/>
              </a:rPr>
              <a:t>Siri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1817962"/>
            <a:ext cx="120800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Вместе с </a:t>
            </a:r>
            <a:r>
              <a:rPr lang="ru-RU" sz="4400" dirty="0" err="1"/>
              <a:t>iPhone</a:t>
            </a:r>
            <a:r>
              <a:rPr lang="ru-RU" sz="4400" dirty="0"/>
              <a:t> 4s на свет появилась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Siri</a:t>
            </a:r>
            <a:r>
              <a:rPr lang="ru-RU" sz="4400" dirty="0"/>
              <a:t> —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голосовой помощник</a:t>
            </a:r>
            <a:r>
              <a:rPr lang="ru-RU" sz="4400" dirty="0"/>
              <a:t>, которая сейчас является неотъемлемой частью продуктов </a:t>
            </a:r>
            <a:r>
              <a:rPr lang="ru-RU" sz="4400" dirty="0" err="1"/>
              <a:t>Apple</a:t>
            </a:r>
            <a:r>
              <a:rPr lang="ru-RU" sz="4400" dirty="0"/>
              <a:t>. Она могла отвечать на вопросы и давать рекомендации, приспосабливалась к каждому пользователю индивидуально, изучая его предпочтения.</a:t>
            </a:r>
          </a:p>
        </p:txBody>
      </p:sp>
    </p:spTree>
    <p:extLst>
      <p:ext uri="{BB962C8B-B14F-4D97-AF65-F5344CB8AC3E}">
        <p14:creationId xmlns:p14="http://schemas.microsoft.com/office/powerpoint/2010/main" val="124558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061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240971" y="207946"/>
            <a:ext cx="97100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2013 </a:t>
            </a:r>
          </a:p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Представлен сканер отпечатков пальцев </a:t>
            </a:r>
            <a:r>
              <a:rPr lang="ru-RU" sz="4400" b="1" dirty="0" err="1">
                <a:latin typeface="Arial Black" panose="020B0A04020102020204" pitchFamily="34" charset="0"/>
              </a:rPr>
              <a:t>Touch</a:t>
            </a:r>
            <a:r>
              <a:rPr lang="ru-RU" sz="4400" b="1" dirty="0">
                <a:latin typeface="Arial Black" panose="020B0A04020102020204" pitchFamily="34" charset="0"/>
              </a:rPr>
              <a:t> 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2592861"/>
            <a:ext cx="120800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Первым </a:t>
            </a:r>
            <a:r>
              <a:rPr lang="ru-RU" sz="4400" dirty="0" err="1"/>
              <a:t>Touch</a:t>
            </a:r>
            <a:r>
              <a:rPr lang="ru-RU" sz="4400" dirty="0"/>
              <a:t> ID получил </a:t>
            </a:r>
            <a:r>
              <a:rPr lang="ru-RU" sz="4400" b="1" dirty="0" err="1"/>
              <a:t>iPhone</a:t>
            </a:r>
            <a:r>
              <a:rPr lang="ru-RU" sz="4400" b="1" dirty="0"/>
              <a:t> 5s</a:t>
            </a:r>
            <a:r>
              <a:rPr lang="ru-RU" sz="4400" dirty="0"/>
              <a:t> — сканер был встроен в кнопку «Домой» и использовался лишь для разблокировки смартфона и идентификации при совершении покупок в </a:t>
            </a:r>
            <a:r>
              <a:rPr lang="ru-RU" sz="4400" dirty="0" err="1"/>
              <a:t>iTunes</a:t>
            </a:r>
            <a:r>
              <a:rPr lang="ru-RU" sz="4400" dirty="0"/>
              <a:t> и </a:t>
            </a:r>
            <a:r>
              <a:rPr lang="ru-RU" sz="4400" dirty="0" err="1"/>
              <a:t>App</a:t>
            </a:r>
            <a:r>
              <a:rPr lang="ru-RU" sz="4400" dirty="0"/>
              <a:t> </a:t>
            </a:r>
            <a:r>
              <a:rPr lang="ru-RU" sz="4400" dirty="0" err="1"/>
              <a:t>Store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710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83EA0-EB27-45C5-9A29-DC81969C2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59058" cy="685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240971" y="207946"/>
            <a:ext cx="9710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2014 </a:t>
            </a:r>
          </a:p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Первые </a:t>
            </a:r>
            <a:r>
              <a:rPr lang="en-US" sz="4400" b="1" dirty="0">
                <a:latin typeface="Arial Black" panose="020B0A04020102020204" pitchFamily="34" charset="0"/>
              </a:rPr>
              <a:t>Apple Watch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2592861"/>
            <a:ext cx="120800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Они позволяют удобно работать со входящими уведомлениями, следить за собственным здоровьем, оплачивать покупки с помощью </a:t>
            </a:r>
            <a:r>
              <a:rPr lang="ru-RU" sz="4400" dirty="0" err="1"/>
              <a:t>Apple</a:t>
            </a:r>
            <a:r>
              <a:rPr lang="ru-RU" sz="4400" dirty="0"/>
              <a:t> </a:t>
            </a:r>
            <a:r>
              <a:rPr lang="ru-RU" sz="4400" dirty="0" err="1"/>
              <a:t>Pay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45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275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782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240971" y="207946"/>
            <a:ext cx="9710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2015 </a:t>
            </a:r>
            <a:endParaRPr lang="ru-RU" sz="4400" b="1" dirty="0">
              <a:latin typeface="Arial Black" panose="020B0A04020102020204" pitchFamily="34" charset="0"/>
            </a:endParaRPr>
          </a:p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iPad Pro и Apple Pencil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1817962"/>
            <a:ext cx="120800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В 2015 году </a:t>
            </a:r>
            <a:r>
              <a:rPr lang="ru-RU" sz="4400" dirty="0" err="1"/>
              <a:t>Apple</a:t>
            </a:r>
            <a:r>
              <a:rPr lang="ru-RU" sz="4400" dirty="0"/>
              <a:t> представила </a:t>
            </a:r>
            <a:r>
              <a:rPr lang="ru-RU" sz="4400" dirty="0" err="1"/>
              <a:t>iPad</a:t>
            </a:r>
            <a:r>
              <a:rPr lang="ru-RU" sz="4400" dirty="0"/>
              <a:t> </a:t>
            </a:r>
            <a:r>
              <a:rPr lang="ru-RU" sz="4400" dirty="0" err="1"/>
              <a:t>Pro</a:t>
            </a:r>
            <a:r>
              <a:rPr lang="ru-RU" sz="4400" dirty="0"/>
              <a:t> — планшет, который отчасти может заменить компьютер. Большой дисплей, многооконный режим, множество приложений для работы и развлечений. Это отличный инструмент для дизайнеров и фотографов, так как на огромном экране комфортно творить.</a:t>
            </a:r>
          </a:p>
        </p:txBody>
      </p:sp>
    </p:spTree>
    <p:extLst>
      <p:ext uri="{BB962C8B-B14F-4D97-AF65-F5344CB8AC3E}">
        <p14:creationId xmlns:p14="http://schemas.microsoft.com/office/powerpoint/2010/main" val="3073425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12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240971" y="207946"/>
            <a:ext cx="97100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2016 </a:t>
            </a:r>
          </a:p>
          <a:p>
            <a:pPr algn="ctr"/>
            <a:r>
              <a:rPr lang="ru-RU" sz="4400" b="1" dirty="0" err="1">
                <a:latin typeface="Arial Black" panose="020B0A04020102020204" pitchFamily="34" charset="0"/>
              </a:rPr>
              <a:t>iPhone</a:t>
            </a:r>
            <a:r>
              <a:rPr lang="ru-RU" sz="4400" b="1" dirty="0">
                <a:latin typeface="Arial Black" panose="020B0A04020102020204" pitchFamily="34" charset="0"/>
              </a:rPr>
              <a:t> 7 </a:t>
            </a:r>
            <a:r>
              <a:rPr lang="ru-RU" sz="4400" b="1" dirty="0" err="1">
                <a:latin typeface="Arial Black" panose="020B0A04020102020204" pitchFamily="34" charset="0"/>
              </a:rPr>
              <a:t>Plus</a:t>
            </a:r>
            <a:r>
              <a:rPr lang="ru-RU" sz="4400" b="1" dirty="0">
                <a:latin typeface="Arial Black" panose="020B0A04020102020204" pitchFamily="34" charset="0"/>
              </a:rPr>
              <a:t> с двойной камерой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2331604"/>
            <a:ext cx="120800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Впервые </a:t>
            </a:r>
            <a:r>
              <a:rPr lang="ru-RU" sz="4000" dirty="0" err="1"/>
              <a:t>iPhone</a:t>
            </a:r>
            <a:r>
              <a:rPr lang="ru-RU" sz="4000" dirty="0"/>
              <a:t> получил двойную камеру, которая позволяет использовать двукратный оптический зум и снимать фотографии с эффектом боке.</a:t>
            </a:r>
          </a:p>
          <a:p>
            <a:pPr algn="ctr"/>
            <a:r>
              <a:rPr lang="ru-RU" sz="4000" dirty="0"/>
              <a:t>С помощью двукратного оптического зума можно фотографировать объекты издалека без потери качества. А эффект размытия фона делает портретные снимки профессиональнее.</a:t>
            </a:r>
          </a:p>
        </p:txBody>
      </p:sp>
    </p:spTree>
    <p:extLst>
      <p:ext uri="{BB962C8B-B14F-4D97-AF65-F5344CB8AC3E}">
        <p14:creationId xmlns:p14="http://schemas.microsoft.com/office/powerpoint/2010/main" val="2041471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262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672327-B475-46F5-BCE2-DD48547E4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704"/>
            <a:ext cx="12192000" cy="40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36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925505" y="494523"/>
            <a:ext cx="8452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1977 </a:t>
            </a:r>
          </a:p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Компьютер в каждый дом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1941073"/>
            <a:ext cx="120800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В 1977 году был представлен </a:t>
            </a:r>
            <a:r>
              <a:rPr lang="ru-RU" sz="6000" b="1" dirty="0" err="1"/>
              <a:t>Apple</a:t>
            </a:r>
            <a:r>
              <a:rPr lang="ru-RU" sz="6000" b="1" dirty="0"/>
              <a:t> II</a:t>
            </a:r>
            <a:r>
              <a:rPr lang="ru-RU" sz="6000" dirty="0"/>
              <a:t>, доказавший, что компьютер может быть полезен не только огромным корпорациям, но и обычным людям.</a:t>
            </a:r>
          </a:p>
        </p:txBody>
      </p:sp>
    </p:spTree>
    <p:extLst>
      <p:ext uri="{BB962C8B-B14F-4D97-AF65-F5344CB8AC3E}">
        <p14:creationId xmlns:p14="http://schemas.microsoft.com/office/powerpoint/2010/main" val="3105583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427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11966" y="207946"/>
            <a:ext cx="120800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1984 </a:t>
            </a:r>
          </a:p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Первый массовый компьютер с графическим интерфейсом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2331604"/>
            <a:ext cx="120800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В 1984 году на свет появился </a:t>
            </a:r>
            <a:r>
              <a:rPr lang="ru-RU" sz="5400" b="1" dirty="0" err="1"/>
              <a:t>Macintosh</a:t>
            </a:r>
            <a:r>
              <a:rPr lang="ru-RU" sz="5400" dirty="0"/>
              <a:t> — первый компьютер с 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графическим интерфейсом </a:t>
            </a:r>
            <a:r>
              <a:rPr lang="ru-RU" sz="5400" dirty="0"/>
              <a:t>и управлением мышью для массового потребителя. </a:t>
            </a:r>
          </a:p>
        </p:txBody>
      </p:sp>
    </p:spTree>
    <p:extLst>
      <p:ext uri="{BB962C8B-B14F-4D97-AF65-F5344CB8AC3E}">
        <p14:creationId xmlns:p14="http://schemas.microsoft.com/office/powerpoint/2010/main" val="1729138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87749D-399E-4FD3-9F3C-9B6735831675}"/>
              </a:ext>
            </a:extLst>
          </p:cNvPr>
          <p:cNvSpPr txBox="1"/>
          <p:nvPr/>
        </p:nvSpPr>
        <p:spPr>
          <a:xfrm>
            <a:off x="4478695" y="3153747"/>
            <a:ext cx="2873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/>
              <a:t>Macintosh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23227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0B86-43B2-4BB8-B7CD-ACEE3266A838}"/>
              </a:ext>
            </a:extLst>
          </p:cNvPr>
          <p:cNvSpPr txBox="1"/>
          <p:nvPr/>
        </p:nvSpPr>
        <p:spPr>
          <a:xfrm>
            <a:off x="1240971" y="207946"/>
            <a:ext cx="97100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1991 </a:t>
            </a:r>
          </a:p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Первый ноутбук компании в современном виде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188F-307A-471B-BD83-43CF93B70C53}"/>
              </a:ext>
            </a:extLst>
          </p:cNvPr>
          <p:cNvSpPr txBox="1"/>
          <p:nvPr/>
        </p:nvSpPr>
        <p:spPr>
          <a:xfrm>
            <a:off x="111967" y="2686167"/>
            <a:ext cx="12080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В 1991 году </a:t>
            </a:r>
            <a:r>
              <a:rPr lang="ru-RU" sz="5400" dirty="0" err="1"/>
              <a:t>Apple</a:t>
            </a:r>
            <a:r>
              <a:rPr lang="ru-RU" sz="5400" dirty="0"/>
              <a:t> представила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PowerBook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</a:t>
            </a:r>
            <a:r>
              <a:rPr lang="ru-RU" sz="5400" dirty="0"/>
              <a:t>.</a:t>
            </a:r>
          </a:p>
          <a:p>
            <a:pPr algn="ctr"/>
            <a:r>
              <a:rPr lang="ru-RU" sz="5400" dirty="0"/>
              <a:t>По тем временам он был компактным, мобильным и имел аналог трекпада.</a:t>
            </a:r>
          </a:p>
        </p:txBody>
      </p:sp>
    </p:spTree>
    <p:extLst>
      <p:ext uri="{BB962C8B-B14F-4D97-AF65-F5344CB8AC3E}">
        <p14:creationId xmlns:p14="http://schemas.microsoft.com/office/powerpoint/2010/main" val="3417939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B98622-E332-4A08-B6C8-C78FFC66F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131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485FF1-2BF0-4C74-AF1D-3286EA316E42}"/>
              </a:ext>
            </a:extLst>
          </p:cNvPr>
          <p:cNvSpPr txBox="1"/>
          <p:nvPr/>
        </p:nvSpPr>
        <p:spPr>
          <a:xfrm>
            <a:off x="6264860" y="2321004"/>
            <a:ext cx="56963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PowerBook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355538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660</Words>
  <Application>Microsoft Office PowerPoint</Application>
  <PresentationFormat>Широкоэкранный</PresentationFormat>
  <Paragraphs>57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Bahnschrift SemiBold</vt:lpstr>
      <vt:lpstr>Calibri</vt:lpstr>
      <vt:lpstr>Calibri Light</vt:lpstr>
      <vt:lpstr>Тема Office</vt:lpstr>
      <vt:lpstr>История развития Apple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рождения, Apple!</dc:title>
  <dc:creator>Татьяна Рябкова</dc:creator>
  <cp:lastModifiedBy>Татьяна Рябкова</cp:lastModifiedBy>
  <cp:revision>11</cp:revision>
  <dcterms:created xsi:type="dcterms:W3CDTF">2021-04-01T05:52:18Z</dcterms:created>
  <dcterms:modified xsi:type="dcterms:W3CDTF">2021-12-02T13:37:57Z</dcterms:modified>
</cp:coreProperties>
</file>