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A7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gid.ru/wp-content/uploads/2014/12/Elfin-Oak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ruschool.ru/projekts/park/royal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ruschool.ru/projekts/park/monument.htm" TargetMode="External"/><Relationship Id="rId2" Type="http://schemas.openxmlformats.org/officeDocument/2006/relationships/hyperlink" Target="http://ukruschool.ru/projekts/park/roya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ruschool.ru/projekts/park/ploshadka.htm" TargetMode="External"/><Relationship Id="rId4" Type="http://schemas.openxmlformats.org/officeDocument/2006/relationships/hyperlink" Target="http://ukruschool.ru/projekts/park/royal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nowabroad.com/moj-london/dostoprimechatelnosti-londona/anglijskoe-chaepiti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История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Кенсингтонского парка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Ученик 8 класса </a:t>
            </a:r>
            <a:r>
              <a:rPr lang="ru-RU" dirty="0" err="1" smtClean="0"/>
              <a:t>Кубринской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Мельников </a:t>
            </a:r>
            <a:r>
              <a:rPr lang="ru-RU" dirty="0" smtClean="0"/>
              <a:t>Ярослав</a:t>
            </a:r>
            <a:endParaRPr lang="en-US" dirty="0" smtClean="0"/>
          </a:p>
          <a:p>
            <a:r>
              <a:rPr lang="ru-RU" dirty="0" smtClean="0"/>
              <a:t>Руководитель: учитель английского языка Спиридонова </a:t>
            </a:r>
            <a:r>
              <a:rPr lang="ru-RU" smtClean="0"/>
              <a:t>Татьяна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44624" y="-171400"/>
            <a:ext cx="6552728" cy="74888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</a:rPr>
              <a:t>   В Кенсингтонских садах множество памятников и скульптур например: 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</a:rPr>
              <a:t>арка Генри Мура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</a:rPr>
              <a:t> </a:t>
            </a:r>
          </a:p>
          <a:p>
            <a:endParaRPr lang="ru-RU" dirty="0">
              <a:ln>
                <a:solidFill>
                  <a:srgbClr val="002060"/>
                </a:solidFill>
              </a:ln>
              <a:solidFill>
                <a:srgbClr val="FF3399"/>
              </a:solidFill>
            </a:endParaRPr>
          </a:p>
        </p:txBody>
      </p:sp>
      <p:pic>
        <p:nvPicPr>
          <p:cNvPr id="4" name="Рисунок 3" descr="https://www.royalparks.org.uk/__data/assets/image/0005/42179/view-of-kensington-palace-through-the-henry-moore-arch.jpg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771800" y="332656"/>
            <a:ext cx="5472608" cy="5976664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Обелиск Спика в Кенсингтонских садах у Кенсингтонского дворц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4096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ln w="76200"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</a:rPr>
              <a:t>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белиск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</a:rPr>
              <a:t>Хеннинга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</a:rPr>
              <a:t>Спик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</a:rPr>
              <a:t>а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xtramoney4me.net/homebusiness/travel/images/elfin_oa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6048672" cy="558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4312" y="1500175"/>
            <a:ext cx="4286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Дуб Эльфов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6696744" cy="3501008"/>
          </a:xfrm>
          <a:prstGeom prst="rect">
            <a:avLst/>
          </a:prstGeom>
          <a:ln>
            <a:solidFill>
              <a:srgbClr val="FF3399"/>
            </a:solidFill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3108" y="0"/>
            <a:ext cx="205842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76335"/>
            <a:ext cx="3779912" cy="4517886"/>
          </a:xfrm>
          <a:prstGeom prst="ribbon2">
            <a:avLst/>
          </a:prstGeom>
          <a:ln w="57150">
            <a:solidFill>
              <a:schemeClr val="bg2">
                <a:lumMod val="1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Дубе Эльфов, как его прозвали, вырезали фигурки гномов, эльфов, троллей и других сказочных существ.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-315416"/>
            <a:ext cx="5904656" cy="7173416"/>
          </a:xfrm>
          <a:prstGeom prst="ellipseRibbon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Галерея современного искусства «</a:t>
            </a:r>
            <a:r>
              <a:rPr lang="ru-RU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Серпентайн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»,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здесь проводятся выставки художников, проходят </a:t>
            </a:r>
            <a:r>
              <a:rPr lang="ru-RU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кинопоказы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образовательные семинары и другие масштабные мероприятия. Галерея также территориально принадлежит к Гайд-парку, но границы зеленой зоны здесь достаточно условны – практически не отрываясь от красоты природы можно обойти целых 4 лондонских парка.</a:t>
            </a:r>
          </a:p>
          <a:p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Галерея современного искусства Серпентай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664"/>
            <a:ext cx="547260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5688632" cy="6126163"/>
          </a:xfrm>
          <a:prstGeom prst="cloudCallou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Привлекает внимание статуя Физической Энергии работы Джорджа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Уоттса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– мужчина на коне, олицетворение воли и силы (памятник посвящён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Сесилу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Родсу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, основателю алмазной империи «Де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Бирс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» и Южной Родезии, ныне Зимбабве). Между бассейнами сидит бронзовый Эдвард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Дженнер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– создатель вакцины против оспы (скульптура Уильяма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Колдера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Маршалла).</a:t>
            </a:r>
          </a:p>
          <a:p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Статуя &quot;Физическая энергия&quot;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260648"/>
            <a:ext cx="5076056" cy="6597352"/>
          </a:xfrm>
          <a:prstGeom prst="ellipse">
            <a:avLst/>
          </a:prstGeom>
          <a:ln w="76200"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usif.ru/wallpaper-sb/wallpaper/world-strany/England,%20Cotswolds,%20Castle%20Com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3999" cy="4869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0"/>
            <a:ext cx="9793088" cy="2708919"/>
          </a:xfrm>
          <a:prstGeom prst="ribbon2">
            <a:avLst/>
          </a:prstGeom>
          <a:solidFill>
            <a:srgbClr val="FFFF00"/>
          </a:solidFill>
          <a:ln w="76200">
            <a:solidFill>
              <a:srgbClr val="FF3399"/>
            </a:solidFill>
          </a:ln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FF3399"/>
                </a:solidFill>
              </a:rPr>
              <a:t>   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FF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Прыгающие практически 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вместе</a:t>
            </a:r>
            <a:r>
              <a:rPr lang="ru-RU" sz="2800" dirty="0" smtClean="0">
                <a:solidFill>
                  <a:srgbClr val="FF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посетителями белки, плавающая в местных водоемах живность, деревья интересных форм, изящные цветы, великолепные работы современных ландшафтных дизайнеров, любопытные скульптуры ждут ВАС в </a:t>
            </a:r>
            <a:r>
              <a:rPr lang="ru-RU" sz="2800" i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Кенсингтонском парке</a:t>
            </a:r>
            <a:r>
              <a:rPr lang="ru-RU" sz="2800" dirty="0" smtClean="0">
                <a:solidFill>
                  <a:srgbClr val="FF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lang="ru-RU" sz="2800" dirty="0" smtClean="0">
              <a:solidFill>
                <a:srgbClr val="FF3399"/>
              </a:solidFill>
              <a:latin typeface="Arial" pitchFamily="34" charset="0"/>
            </a:endParaRPr>
          </a:p>
          <a:p>
            <a:endParaRPr lang="ru-RU" dirty="0" smtClean="0">
              <a:solidFill>
                <a:srgbClr val="FF33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368152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Спасибо за внимание!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Зарождение парка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 descr="http://ukruschool.ru/projekts/park/history/histor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43438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24744"/>
            <a:ext cx="5328592" cy="57332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 Кенсингтонских садов началась в 1689 году, когда король </a:t>
            </a:r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Вильгельм III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 Мэри II купили дом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Ноттингем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Кенсингтоне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Дом был преобразован во дворец Кристофером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Реном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и территория сада в 5 га была расширена королевой Анной в 1705 году.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kruschool.ru/projekts/park/history/histor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-243408"/>
            <a:ext cx="5508104" cy="6768752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3400420" cy="5030019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Вильям III еще в 17 веке построил на месте Кенсингтонских Садов дворец. Король страдал от астмы и считал, что воздух там был целительным. 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Из-за местоположения дворец назвали Кенсингтонским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364088" cy="6597352"/>
          </a:xfrm>
          <a:prstGeom prst="rightArrowCallou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  <a:scene3d>
              <a:camera prst="perspectiveAbove"/>
              <a:lightRig rig="threePt" dir="t"/>
            </a:scene3d>
          </a:bodyPr>
          <a:lstStyle/>
          <a:p>
            <a:endParaRPr lang="ru-RU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     И даже не смотря на грандиозные строительные работы, обустройство сада, оранжереи, внутренние декорации Кенсингтонского дворца известными художниками, все равно этот дворец считается достаточно скромным для королевской резиденции. Конечно, его не сравнить с </a:t>
            </a:r>
            <a:r>
              <a:rPr lang="ru-RU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Виндзорским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 замком, но на данный момент в нем и не проживает сама королева Англии. Зато родственники королевы до сих пор живут в этом дворце. В счастливые времена брака Принца Чарльза и всеобщей британской любимицы принцессы Дианы, они с детьми тоже жили в Кенсингтонском дворце.</a:t>
            </a:r>
          </a:p>
          <a:p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http://knowabroad.com/wp-content/uploads/2014/06/victor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2"/>
            <a:ext cx="594015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864096"/>
          </a:xfrm>
          <a:solidFill>
            <a:srgbClr val="FF3399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A7C04"/>
                </a:solidFill>
              </a:rPr>
              <a:t>Преобразование парка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A7C0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052736"/>
            <a:ext cx="5760640" cy="5073427"/>
          </a:xfrm>
          <a:prstGeom prst="flowChartInputOutp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Позже здесь родится  </a:t>
            </a:r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королева Виктория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и будет жить там до своего вступления на престол в 1837 г.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место было одно из любимых у Виктории. По ее приказу здесь были заложены Итальянские сады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позже установлен </a:t>
            </a:r>
          </a:p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Мемориал ее супругу принцу Альберту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://knowabroad.com/wp-content/uploads/2014/06/albert-memori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628800"/>
            <a:ext cx="5076056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://i.telegraph.co.uk/multimedia/archive/01973/Diana-Memorial-Pla_1973937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348880"/>
            <a:ext cx="5688632" cy="4509120"/>
          </a:xfrm>
          <a:prstGeom prst="verticalScroll">
            <a:avLst/>
          </a:prstGeom>
          <a:ln w="76200">
            <a:solidFill>
              <a:srgbClr val="FF339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http://2.bp.blogspot.com/-6Kso37cQtGY/UtJt2fl7gsI/AAAAAAAAOEI/gwb-HIOG3AY/s1600/093_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788024" cy="4437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160240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 XX веке Кенсингтонский дворец становится официальной резиденцией </a:t>
            </a:r>
            <a:r>
              <a:rPr lang="ru-RU" sz="2400" b="1" i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hlinkClick r:id="rId4"/>
              </a:rPr>
              <a:t>принцессы Дианы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. В ее честь в парке построили </a:t>
            </a:r>
            <a:r>
              <a:rPr lang="ru-RU" sz="2400" b="1" i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hlinkClick r:id="rId5"/>
              </a:rPr>
              <a:t>детскую площадку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. Большую часть 18 века Кенсингтонские сады были закрыты для публики. Потом туда стали впускать только «хорошо одетых» людей, то есть представителей высшего света.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052736"/>
            <a:ext cx="6300192" cy="5805264"/>
          </a:xfrm>
          <a:prstGeom prst="leftArrowCallout">
            <a:avLst/>
          </a:prstGeom>
          <a:solidFill>
            <a:srgbClr val="FFC000"/>
          </a:solidFill>
          <a:scene3d>
            <a:camera prst="perspectiveAbove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endParaRPr lang="ru-RU" b="1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b="1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9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Кенсингтонском парке внимание посетителей зачастую обращает на себя бронзовый памятник Питеру Пену, стоящий на побережье озера. Подножье монумента украшают полевые мышки и кролики – участники известной книжки. Своей дерзостью, мужеством и жизнерадостностью Питер Пен, должно быть, и заслужил такую любовь народа. Статуя была возведена в тайне в течение ночи и «по волшебству» 1 мая 1912 года появилась в лондонском парке. </a:t>
            </a:r>
            <a:endParaRPr lang="ru-RU" sz="29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Картинки по запросу памятник питеру пену"/>
          <p:cNvPicPr/>
          <p:nvPr/>
        </p:nvPicPr>
        <p:blipFill>
          <a:blip r:embed="rId2" cstate="print">
            <a:lum bright="-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64704"/>
            <a:ext cx="4176464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solidFill>
            <a:srgbClr val="FFFF00"/>
          </a:solidFill>
          <a:ln w="57150">
            <a:solidFill>
              <a:srgbClr val="7030A0"/>
            </a:solidFill>
            <a:prstDash val="lgDashDotDot"/>
          </a:ln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Достопримечательности парка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5724128" cy="648072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Местоположение было выбрано автором Питера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Пэна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Дж. М.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Барри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который жил недалеко от Кенсингтонского сада и опубликовал свою первую историю про Петра в 1902 году, вдохновленный парком.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Джеймс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Мэттью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Барри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(1860-1937) – шотландский драматург и писатель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en-US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По его сказке «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Little</a:t>
            </a:r>
            <a:r>
              <a:rPr lang="en-US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White</a:t>
            </a:r>
            <a:r>
              <a:rPr lang="en-US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Bird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 Питер выпадает из своей коляски рядом с озером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Long</a:t>
            </a:r>
            <a:r>
              <a:rPr lang="en-US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Water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- на месте, где теперь стоит статуя.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Барри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начал планировать статую Питера </a:t>
            </a:r>
            <a:r>
              <a:rPr lang="ru-RU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Пэна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1906 году.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Биография Джеймс Мэтью Барр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572000" cy="5976664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-243408"/>
            <a:ext cx="6048672" cy="6369571"/>
          </a:xfrm>
          <a:prstGeom prst="cloudCallout">
            <a:avLst/>
          </a:prstGeom>
          <a:solidFill>
            <a:srgbClr val="FF3399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Здесь есть оранжерея, где можно приобщиться к ритуалу :</a:t>
            </a:r>
          </a:p>
          <a:p>
            <a:pPr>
              <a:buNone/>
            </a:pPr>
            <a:r>
              <a:rPr lang="ru-RU" u="sng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10000"/>
                  </a:schemeClr>
                </a:solidFill>
                <a:hlinkClick r:id="rId2"/>
              </a:rPr>
              <a:t>английского   чаепития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есть маленький пруд с тенистыми аллеями и цветами и большой пруд округлой формы, который так и называется — Круглый.</a:t>
            </a:r>
          </a:p>
          <a:p>
            <a:endParaRPr lang="ru-RU" dirty="0">
              <a:ln>
                <a:solidFill>
                  <a:srgbClr val="00206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http://knowabroad.com/wp-content/uploads/2014/06/gard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6048672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507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История  Кенсингтонского парка</vt:lpstr>
      <vt:lpstr>Зарождение парка</vt:lpstr>
      <vt:lpstr>Слайд 3</vt:lpstr>
      <vt:lpstr>Слайд 4</vt:lpstr>
      <vt:lpstr>Преобразование парка</vt:lpstr>
      <vt:lpstr>В XX веке Кенсингтонский дворец становится официальной резиденцией принцессы Дианы. В ее честь в парке построили детскую площадку. Большую часть 18 века Кенсингтонские сады были закрыты для публики. Потом туда стали впускать только «хорошо одетых» людей, то есть представителей высшего света.</vt:lpstr>
      <vt:lpstr>Достопримечательности парка</vt:lpstr>
      <vt:lpstr>Слайд 8</vt:lpstr>
      <vt:lpstr>Слайд 9</vt:lpstr>
      <vt:lpstr>Слайд 10</vt:lpstr>
      <vt:lpstr>Обелиск Хеннинга Спика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Кенсингтонского парка</dc:title>
  <cp:lastModifiedBy>Татьяна</cp:lastModifiedBy>
  <cp:revision>27</cp:revision>
  <dcterms:modified xsi:type="dcterms:W3CDTF">2019-11-06T16:12:39Z</dcterms:modified>
</cp:coreProperties>
</file>