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3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BF17DF-5D05-4770-BE79-AD23C7B0B53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E1D26F94-7A0E-4F48-876F-D9095E4437C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ПОДГОТОВИТЕЛЬНЫЙ ЭТАП</a:t>
          </a:r>
        </a:p>
      </dgm:t>
    </dgm:pt>
    <dgm:pt modelId="{9E3E0854-31D6-4083-898D-778BE7EA9755}" type="parTrans" cxnId="{DA89B53C-741C-435F-9A5D-A80CD0B68E68}">
      <dgm:prSet/>
      <dgm:spPr/>
    </dgm:pt>
    <dgm:pt modelId="{36BF6DC0-77FA-433A-A05D-A331E168149B}" type="sibTrans" cxnId="{DA89B53C-741C-435F-9A5D-A80CD0B68E68}">
      <dgm:prSet/>
      <dgm:spPr/>
    </dgm:pt>
    <dgm:pt modelId="{495D88EF-5EC7-422E-9EB3-244EA34FF8D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70000"/>
            </a:lnSpc>
            <a:spcBef>
              <a:spcPct val="2000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Обоснование возникшей проблемы</a:t>
          </a:r>
        </a:p>
        <a:p>
          <a:pPr marL="0" marR="0" lvl="0" indent="0" algn="ctr" defTabSz="914400" rtl="0" eaLnBrk="1" fontAlgn="base" latinLnBrk="0" hangingPunct="1">
            <a:lnSpc>
              <a:spcPct val="70000"/>
            </a:lnSpc>
            <a:spcBef>
              <a:spcPct val="2000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 и потребности. 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59B5B4F5-6C41-4201-A6A8-7FC501B345E0}" type="parTrans" cxnId="{B526F693-F6D9-4B2B-9F21-4882F472EF09}">
      <dgm:prSet/>
      <dgm:spPr/>
    </dgm:pt>
    <dgm:pt modelId="{F61E4D47-9FD0-4139-A99A-418ED0A9AC2E}" type="sibTrans" cxnId="{B526F693-F6D9-4B2B-9F21-4882F472EF09}">
      <dgm:prSet/>
      <dgm:spPr/>
    </dgm:pt>
    <dgm:pt modelId="{2035141E-4FA0-4176-97FC-D2CF2670DAD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Выбор модели.</a:t>
          </a:r>
        </a:p>
      </dgm:t>
    </dgm:pt>
    <dgm:pt modelId="{F83DB59D-F5D4-4B06-88A7-5D70A184F353}" type="parTrans" cxnId="{74481D6B-F17B-4F02-80BF-90D2F0E4E552}">
      <dgm:prSet/>
      <dgm:spPr/>
    </dgm:pt>
    <dgm:pt modelId="{F06BFE3C-9E9C-418E-BBAA-81B91F0F324B}" type="sibTrans" cxnId="{74481D6B-F17B-4F02-80BF-90D2F0E4E552}">
      <dgm:prSet/>
      <dgm:spPr/>
    </dgm:pt>
    <dgm:pt modelId="{27800829-DBE1-4F8A-B8A5-1BEF99566B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2000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09FF07F1-08DD-4EA9-A5A8-DCA56F2D9D97}" type="parTrans" cxnId="{98E6397B-C144-40EA-9633-A28A507074B2}">
      <dgm:prSet/>
      <dgm:spPr/>
    </dgm:pt>
    <dgm:pt modelId="{9F08D5F9-46B0-41BF-BAC9-4577A727AFE3}" type="sibTrans" cxnId="{98E6397B-C144-40EA-9633-A28A507074B2}">
      <dgm:prSet/>
      <dgm:spPr/>
    </dgm:pt>
    <dgm:pt modelId="{9969804A-79AC-4216-BCFE-A5A8B09D716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</a:endParaRPr>
        </a:p>
      </dgm:t>
    </dgm:pt>
    <dgm:pt modelId="{61FFB0C2-B58A-43F5-84F2-80A856E77E40}" type="parTrans" cxnId="{B42BA247-8C54-4130-B69C-9443C53BBB7C}">
      <dgm:prSet/>
      <dgm:spPr/>
    </dgm:pt>
    <dgm:pt modelId="{B4259997-C7C6-429D-8495-4BB3701065B7}" type="sibTrans" cxnId="{B42BA247-8C54-4130-B69C-9443C53BBB7C}">
      <dgm:prSet/>
      <dgm:spPr/>
    </dgm:pt>
    <dgm:pt modelId="{434933BD-B044-449A-AA45-284437EFD30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Выбор оборудования, </a:t>
          </a:r>
        </a:p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инструментов и приспособлений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A438586F-C1A6-4E51-890F-F2DB22CF115A}" type="parTrans" cxnId="{5210BE6D-5A65-4C88-9751-CC81B97BC690}">
      <dgm:prSet/>
      <dgm:spPr/>
    </dgm:pt>
    <dgm:pt modelId="{9FB32133-593E-43BD-B8ED-885A591D95C4}" type="sibTrans" cxnId="{5210BE6D-5A65-4C88-9751-CC81B97BC690}">
      <dgm:prSet/>
      <dgm:spPr/>
    </dgm:pt>
    <dgm:pt modelId="{EF071506-6B9F-44C7-9DD5-05778079DFDF}" type="pres">
      <dgm:prSet presAssocID="{5EBF17DF-5D05-4770-BE79-AD23C7B0B5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2640CA6-B3C2-4935-A8CE-E1AAC82B69E6}" type="pres">
      <dgm:prSet presAssocID="{E1D26F94-7A0E-4F48-876F-D9095E4437C9}" presName="hierRoot1" presStyleCnt="0">
        <dgm:presLayoutVars>
          <dgm:hierBranch val="r"/>
        </dgm:presLayoutVars>
      </dgm:prSet>
      <dgm:spPr/>
    </dgm:pt>
    <dgm:pt modelId="{52F1592A-659F-4DC7-BEF6-423169BF799F}" type="pres">
      <dgm:prSet presAssocID="{E1D26F94-7A0E-4F48-876F-D9095E4437C9}" presName="rootComposite1" presStyleCnt="0"/>
      <dgm:spPr/>
    </dgm:pt>
    <dgm:pt modelId="{FDE6B2DF-2D70-41DB-AB7C-72B7EE2CC732}" type="pres">
      <dgm:prSet presAssocID="{E1D26F94-7A0E-4F48-876F-D9095E4437C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57203D-67B2-45D4-A7F9-28C2F5C16897}" type="pres">
      <dgm:prSet presAssocID="{E1D26F94-7A0E-4F48-876F-D9095E4437C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AA9C5E5-E70D-4C98-A534-257C99FA5AC1}" type="pres">
      <dgm:prSet presAssocID="{E1D26F94-7A0E-4F48-876F-D9095E4437C9}" presName="hierChild2" presStyleCnt="0"/>
      <dgm:spPr/>
    </dgm:pt>
    <dgm:pt modelId="{A1AB60F3-3265-436B-B8C3-D0D6F2B6E3B7}" type="pres">
      <dgm:prSet presAssocID="{59B5B4F5-6C41-4201-A6A8-7FC501B345E0}" presName="Name50" presStyleLbl="parChTrans1D2" presStyleIdx="0" presStyleCnt="5"/>
      <dgm:spPr/>
    </dgm:pt>
    <dgm:pt modelId="{4C55DD2C-01BF-4766-A05D-3666C6D92E7D}" type="pres">
      <dgm:prSet presAssocID="{495D88EF-5EC7-422E-9EB3-244EA34FF8DC}" presName="hierRoot2" presStyleCnt="0">
        <dgm:presLayoutVars>
          <dgm:hierBranch/>
        </dgm:presLayoutVars>
      </dgm:prSet>
      <dgm:spPr/>
    </dgm:pt>
    <dgm:pt modelId="{E8590BB0-C471-4AB5-90BF-6DA5B9EEB169}" type="pres">
      <dgm:prSet presAssocID="{495D88EF-5EC7-422E-9EB3-244EA34FF8DC}" presName="rootComposite" presStyleCnt="0"/>
      <dgm:spPr/>
    </dgm:pt>
    <dgm:pt modelId="{C3462C63-D3D1-4695-9228-5458A8A8AF80}" type="pres">
      <dgm:prSet presAssocID="{495D88EF-5EC7-422E-9EB3-244EA34FF8DC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F3766-B9DB-48EF-8C61-1CA9314BDADC}" type="pres">
      <dgm:prSet presAssocID="{495D88EF-5EC7-422E-9EB3-244EA34FF8DC}" presName="rootConnector" presStyleLbl="node2" presStyleIdx="0" presStyleCnt="5"/>
      <dgm:spPr/>
      <dgm:t>
        <a:bodyPr/>
        <a:lstStyle/>
        <a:p>
          <a:endParaRPr lang="ru-RU"/>
        </a:p>
      </dgm:t>
    </dgm:pt>
    <dgm:pt modelId="{9FE1A4C4-1BFB-4374-B15E-89603840EA01}" type="pres">
      <dgm:prSet presAssocID="{495D88EF-5EC7-422E-9EB3-244EA34FF8DC}" presName="hierChild4" presStyleCnt="0"/>
      <dgm:spPr/>
    </dgm:pt>
    <dgm:pt modelId="{89C55097-5839-4293-8A4A-F3C745589037}" type="pres">
      <dgm:prSet presAssocID="{495D88EF-5EC7-422E-9EB3-244EA34FF8DC}" presName="hierChild5" presStyleCnt="0"/>
      <dgm:spPr/>
    </dgm:pt>
    <dgm:pt modelId="{E7675796-B729-4B3B-9555-10BEF4A22965}" type="pres">
      <dgm:prSet presAssocID="{F83DB59D-F5D4-4B06-88A7-5D70A184F353}" presName="Name50" presStyleLbl="parChTrans1D2" presStyleIdx="1" presStyleCnt="5"/>
      <dgm:spPr/>
    </dgm:pt>
    <dgm:pt modelId="{1F40F2EB-0087-4ACB-8234-8A2365F39B44}" type="pres">
      <dgm:prSet presAssocID="{2035141E-4FA0-4176-97FC-D2CF2670DADB}" presName="hierRoot2" presStyleCnt="0">
        <dgm:presLayoutVars>
          <dgm:hierBranch/>
        </dgm:presLayoutVars>
      </dgm:prSet>
      <dgm:spPr/>
    </dgm:pt>
    <dgm:pt modelId="{C7F0A461-BBB4-4B9B-B3A4-27AC46584B65}" type="pres">
      <dgm:prSet presAssocID="{2035141E-4FA0-4176-97FC-D2CF2670DADB}" presName="rootComposite" presStyleCnt="0"/>
      <dgm:spPr/>
    </dgm:pt>
    <dgm:pt modelId="{7222DA62-6194-41D2-91EF-714B6D9467A6}" type="pres">
      <dgm:prSet presAssocID="{2035141E-4FA0-4176-97FC-D2CF2670DADB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731477-D9D5-4647-984E-F445A999B1BF}" type="pres">
      <dgm:prSet presAssocID="{2035141E-4FA0-4176-97FC-D2CF2670DADB}" presName="rootConnector" presStyleLbl="node2" presStyleIdx="1" presStyleCnt="5"/>
      <dgm:spPr/>
      <dgm:t>
        <a:bodyPr/>
        <a:lstStyle/>
        <a:p>
          <a:endParaRPr lang="ru-RU"/>
        </a:p>
      </dgm:t>
    </dgm:pt>
    <dgm:pt modelId="{B07984A3-79B1-4DB4-BC17-1F52DB717FAA}" type="pres">
      <dgm:prSet presAssocID="{2035141E-4FA0-4176-97FC-D2CF2670DADB}" presName="hierChild4" presStyleCnt="0"/>
      <dgm:spPr/>
    </dgm:pt>
    <dgm:pt modelId="{A64755BB-8D25-4743-84A8-A15F09129866}" type="pres">
      <dgm:prSet presAssocID="{2035141E-4FA0-4176-97FC-D2CF2670DADB}" presName="hierChild5" presStyleCnt="0"/>
      <dgm:spPr/>
    </dgm:pt>
    <dgm:pt modelId="{E417B623-915D-4A40-9FC3-22EED5219AE2}" type="pres">
      <dgm:prSet presAssocID="{09FF07F1-08DD-4EA9-A5A8-DCA56F2D9D97}" presName="Name50" presStyleLbl="parChTrans1D2" presStyleIdx="2" presStyleCnt="5"/>
      <dgm:spPr/>
    </dgm:pt>
    <dgm:pt modelId="{5C1647BB-165C-4011-B0F3-E1F4D01BCC3A}" type="pres">
      <dgm:prSet presAssocID="{27800829-DBE1-4F8A-B8A5-1BEF99566BB7}" presName="hierRoot2" presStyleCnt="0">
        <dgm:presLayoutVars>
          <dgm:hierBranch/>
        </dgm:presLayoutVars>
      </dgm:prSet>
      <dgm:spPr/>
    </dgm:pt>
    <dgm:pt modelId="{A43007F7-30CE-4602-9B18-0E263D8A6E6A}" type="pres">
      <dgm:prSet presAssocID="{27800829-DBE1-4F8A-B8A5-1BEF99566BB7}" presName="rootComposite" presStyleCnt="0"/>
      <dgm:spPr/>
    </dgm:pt>
    <dgm:pt modelId="{9AAE6526-7A2C-435D-ADFF-33A0C1ADA12D}" type="pres">
      <dgm:prSet presAssocID="{27800829-DBE1-4F8A-B8A5-1BEF99566BB7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A293FF-E772-42F1-B92D-16328DD0A911}" type="pres">
      <dgm:prSet presAssocID="{27800829-DBE1-4F8A-B8A5-1BEF99566BB7}" presName="rootConnector" presStyleLbl="node2" presStyleIdx="2" presStyleCnt="5"/>
      <dgm:spPr/>
      <dgm:t>
        <a:bodyPr/>
        <a:lstStyle/>
        <a:p>
          <a:endParaRPr lang="ru-RU"/>
        </a:p>
      </dgm:t>
    </dgm:pt>
    <dgm:pt modelId="{8A90820F-FAA7-4D3E-9A1B-218F4B24B960}" type="pres">
      <dgm:prSet presAssocID="{27800829-DBE1-4F8A-B8A5-1BEF99566BB7}" presName="hierChild4" presStyleCnt="0"/>
      <dgm:spPr/>
    </dgm:pt>
    <dgm:pt modelId="{53F3F97C-16F5-4B20-9987-05FA613B1049}" type="pres">
      <dgm:prSet presAssocID="{27800829-DBE1-4F8A-B8A5-1BEF99566BB7}" presName="hierChild5" presStyleCnt="0"/>
      <dgm:spPr/>
    </dgm:pt>
    <dgm:pt modelId="{652443A8-D742-4CDC-B9D3-FB6E5C196691}" type="pres">
      <dgm:prSet presAssocID="{61FFB0C2-B58A-43F5-84F2-80A856E77E40}" presName="Name50" presStyleLbl="parChTrans1D2" presStyleIdx="3" presStyleCnt="5"/>
      <dgm:spPr/>
    </dgm:pt>
    <dgm:pt modelId="{61F52568-F5FB-441B-9067-CEBA7B192E62}" type="pres">
      <dgm:prSet presAssocID="{9969804A-79AC-4216-BCFE-A5A8B09D716B}" presName="hierRoot2" presStyleCnt="0">
        <dgm:presLayoutVars>
          <dgm:hierBranch/>
        </dgm:presLayoutVars>
      </dgm:prSet>
      <dgm:spPr/>
    </dgm:pt>
    <dgm:pt modelId="{0A922048-381C-46A3-AA06-CE9A5931C1A1}" type="pres">
      <dgm:prSet presAssocID="{9969804A-79AC-4216-BCFE-A5A8B09D716B}" presName="rootComposite" presStyleCnt="0"/>
      <dgm:spPr/>
    </dgm:pt>
    <dgm:pt modelId="{802A83BF-FDC6-46F0-99B9-B9FBF7FDB89B}" type="pres">
      <dgm:prSet presAssocID="{9969804A-79AC-4216-BCFE-A5A8B09D716B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7305D1-053A-432B-B003-44399D1BFBB8}" type="pres">
      <dgm:prSet presAssocID="{9969804A-79AC-4216-BCFE-A5A8B09D716B}" presName="rootConnector" presStyleLbl="node2" presStyleIdx="3" presStyleCnt="5"/>
      <dgm:spPr/>
      <dgm:t>
        <a:bodyPr/>
        <a:lstStyle/>
        <a:p>
          <a:endParaRPr lang="ru-RU"/>
        </a:p>
      </dgm:t>
    </dgm:pt>
    <dgm:pt modelId="{D2F4CF9E-FA56-41BB-B623-2B0772842818}" type="pres">
      <dgm:prSet presAssocID="{9969804A-79AC-4216-BCFE-A5A8B09D716B}" presName="hierChild4" presStyleCnt="0"/>
      <dgm:spPr/>
    </dgm:pt>
    <dgm:pt modelId="{E56B38EE-3286-45B0-AD75-CE8EA99588CB}" type="pres">
      <dgm:prSet presAssocID="{9969804A-79AC-4216-BCFE-A5A8B09D716B}" presName="hierChild5" presStyleCnt="0"/>
      <dgm:spPr/>
    </dgm:pt>
    <dgm:pt modelId="{47BC903F-C9AF-4BB4-BF46-1C6734D1D3A6}" type="pres">
      <dgm:prSet presAssocID="{A438586F-C1A6-4E51-890F-F2DB22CF115A}" presName="Name50" presStyleLbl="parChTrans1D2" presStyleIdx="4" presStyleCnt="5"/>
      <dgm:spPr/>
    </dgm:pt>
    <dgm:pt modelId="{D0852A3E-D87D-4E69-AD49-F312856E07FF}" type="pres">
      <dgm:prSet presAssocID="{434933BD-B044-449A-AA45-284437EFD30F}" presName="hierRoot2" presStyleCnt="0">
        <dgm:presLayoutVars>
          <dgm:hierBranch/>
        </dgm:presLayoutVars>
      </dgm:prSet>
      <dgm:spPr/>
    </dgm:pt>
    <dgm:pt modelId="{B09FB2B6-E4EB-44B5-8B42-9E302F60386D}" type="pres">
      <dgm:prSet presAssocID="{434933BD-B044-449A-AA45-284437EFD30F}" presName="rootComposite" presStyleCnt="0"/>
      <dgm:spPr/>
    </dgm:pt>
    <dgm:pt modelId="{D51CDD75-074A-4EFE-8707-116EAF7FBF83}" type="pres">
      <dgm:prSet presAssocID="{434933BD-B044-449A-AA45-284437EFD30F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496A90-69D5-42A2-83D0-EB47D3B4608F}" type="pres">
      <dgm:prSet presAssocID="{434933BD-B044-449A-AA45-284437EFD30F}" presName="rootConnector" presStyleLbl="node2" presStyleIdx="4" presStyleCnt="5"/>
      <dgm:spPr/>
      <dgm:t>
        <a:bodyPr/>
        <a:lstStyle/>
        <a:p>
          <a:endParaRPr lang="ru-RU"/>
        </a:p>
      </dgm:t>
    </dgm:pt>
    <dgm:pt modelId="{09A83618-6E57-4E33-B16A-C1B5E0812E15}" type="pres">
      <dgm:prSet presAssocID="{434933BD-B044-449A-AA45-284437EFD30F}" presName="hierChild4" presStyleCnt="0"/>
      <dgm:spPr/>
    </dgm:pt>
    <dgm:pt modelId="{CFD38787-42EC-464C-BB53-52B24CAD85F6}" type="pres">
      <dgm:prSet presAssocID="{434933BD-B044-449A-AA45-284437EFD30F}" presName="hierChild5" presStyleCnt="0"/>
      <dgm:spPr/>
    </dgm:pt>
    <dgm:pt modelId="{B2F84CBC-5007-44AD-90FD-1A7B3180B9C3}" type="pres">
      <dgm:prSet presAssocID="{E1D26F94-7A0E-4F48-876F-D9095E4437C9}" presName="hierChild3" presStyleCnt="0"/>
      <dgm:spPr/>
    </dgm:pt>
  </dgm:ptLst>
  <dgm:cxnLst>
    <dgm:cxn modelId="{AC3114B2-E77D-471C-B3FC-5BFCD3F58093}" type="presOf" srcId="{434933BD-B044-449A-AA45-284437EFD30F}" destId="{D51CDD75-074A-4EFE-8707-116EAF7FBF83}" srcOrd="0" destOrd="0" presId="urn:microsoft.com/office/officeart/2005/8/layout/orgChart1"/>
    <dgm:cxn modelId="{74481D6B-F17B-4F02-80BF-90D2F0E4E552}" srcId="{E1D26F94-7A0E-4F48-876F-D9095E4437C9}" destId="{2035141E-4FA0-4176-97FC-D2CF2670DADB}" srcOrd="1" destOrd="0" parTransId="{F83DB59D-F5D4-4B06-88A7-5D70A184F353}" sibTransId="{F06BFE3C-9E9C-418E-BBAA-81B91F0F324B}"/>
    <dgm:cxn modelId="{5210BE6D-5A65-4C88-9751-CC81B97BC690}" srcId="{E1D26F94-7A0E-4F48-876F-D9095E4437C9}" destId="{434933BD-B044-449A-AA45-284437EFD30F}" srcOrd="4" destOrd="0" parTransId="{A438586F-C1A6-4E51-890F-F2DB22CF115A}" sibTransId="{9FB32133-593E-43BD-B8ED-885A591D95C4}"/>
    <dgm:cxn modelId="{7A753C38-276F-43ED-AD9F-D3FFC650BE40}" type="presOf" srcId="{59B5B4F5-6C41-4201-A6A8-7FC501B345E0}" destId="{A1AB60F3-3265-436B-B8C3-D0D6F2B6E3B7}" srcOrd="0" destOrd="0" presId="urn:microsoft.com/office/officeart/2005/8/layout/orgChart1"/>
    <dgm:cxn modelId="{2712C643-CA28-4798-ACB9-1883D0F3AF29}" type="presOf" srcId="{E1D26F94-7A0E-4F48-876F-D9095E4437C9}" destId="{FDE6B2DF-2D70-41DB-AB7C-72B7EE2CC732}" srcOrd="0" destOrd="0" presId="urn:microsoft.com/office/officeart/2005/8/layout/orgChart1"/>
    <dgm:cxn modelId="{B42BA247-8C54-4130-B69C-9443C53BBB7C}" srcId="{E1D26F94-7A0E-4F48-876F-D9095E4437C9}" destId="{9969804A-79AC-4216-BCFE-A5A8B09D716B}" srcOrd="3" destOrd="0" parTransId="{61FFB0C2-B58A-43F5-84F2-80A856E77E40}" sibTransId="{B4259997-C7C6-429D-8495-4BB3701065B7}"/>
    <dgm:cxn modelId="{A2C5D22A-3913-4BCB-BC6E-BECDDB4844F6}" type="presOf" srcId="{A438586F-C1A6-4E51-890F-F2DB22CF115A}" destId="{47BC903F-C9AF-4BB4-BF46-1C6734D1D3A6}" srcOrd="0" destOrd="0" presId="urn:microsoft.com/office/officeart/2005/8/layout/orgChart1"/>
    <dgm:cxn modelId="{BF3EDB3C-F423-47DA-9F77-7D05684C9A33}" type="presOf" srcId="{27800829-DBE1-4F8A-B8A5-1BEF99566BB7}" destId="{9AAE6526-7A2C-435D-ADFF-33A0C1ADA12D}" srcOrd="0" destOrd="0" presId="urn:microsoft.com/office/officeart/2005/8/layout/orgChart1"/>
    <dgm:cxn modelId="{BCA78679-63C2-4D99-A012-D74C6C6CBF49}" type="presOf" srcId="{495D88EF-5EC7-422E-9EB3-244EA34FF8DC}" destId="{DD5F3766-B9DB-48EF-8C61-1CA9314BDADC}" srcOrd="1" destOrd="0" presId="urn:microsoft.com/office/officeart/2005/8/layout/orgChart1"/>
    <dgm:cxn modelId="{20F484B9-A2EF-4B5F-AFB5-AC2CFF107FF0}" type="presOf" srcId="{2035141E-4FA0-4176-97FC-D2CF2670DADB}" destId="{7222DA62-6194-41D2-91EF-714B6D9467A6}" srcOrd="0" destOrd="0" presId="urn:microsoft.com/office/officeart/2005/8/layout/orgChart1"/>
    <dgm:cxn modelId="{E5DCFF78-3D9F-4F43-BB3A-BB6E1EFA3B68}" type="presOf" srcId="{61FFB0C2-B58A-43F5-84F2-80A856E77E40}" destId="{652443A8-D742-4CDC-B9D3-FB6E5C196691}" srcOrd="0" destOrd="0" presId="urn:microsoft.com/office/officeart/2005/8/layout/orgChart1"/>
    <dgm:cxn modelId="{6FF1C522-B6F3-4282-9D22-5C15802AA8BB}" type="presOf" srcId="{434933BD-B044-449A-AA45-284437EFD30F}" destId="{0C496A90-69D5-42A2-83D0-EB47D3B4608F}" srcOrd="1" destOrd="0" presId="urn:microsoft.com/office/officeart/2005/8/layout/orgChart1"/>
    <dgm:cxn modelId="{C50D3E56-DEFB-4CAA-9B65-C611FAD90B23}" type="presOf" srcId="{E1D26F94-7A0E-4F48-876F-D9095E4437C9}" destId="{BF57203D-67B2-45D4-A7F9-28C2F5C16897}" srcOrd="1" destOrd="0" presId="urn:microsoft.com/office/officeart/2005/8/layout/orgChart1"/>
    <dgm:cxn modelId="{53F43715-CD77-48F2-91D5-2FABF9E59E91}" type="presOf" srcId="{9969804A-79AC-4216-BCFE-A5A8B09D716B}" destId="{F47305D1-053A-432B-B003-44399D1BFBB8}" srcOrd="1" destOrd="0" presId="urn:microsoft.com/office/officeart/2005/8/layout/orgChart1"/>
    <dgm:cxn modelId="{6A03DE22-023E-429D-8BE2-BE3EBBCB6945}" type="presOf" srcId="{2035141E-4FA0-4176-97FC-D2CF2670DADB}" destId="{3C731477-D9D5-4647-984E-F445A999B1BF}" srcOrd="1" destOrd="0" presId="urn:microsoft.com/office/officeart/2005/8/layout/orgChart1"/>
    <dgm:cxn modelId="{A3DB1E24-F831-4AC7-A4CC-86B86987D4B8}" type="presOf" srcId="{09FF07F1-08DD-4EA9-A5A8-DCA56F2D9D97}" destId="{E417B623-915D-4A40-9FC3-22EED5219AE2}" srcOrd="0" destOrd="0" presId="urn:microsoft.com/office/officeart/2005/8/layout/orgChart1"/>
    <dgm:cxn modelId="{0799FC9D-DD6B-4EDC-B5F4-91EB03A0ADB3}" type="presOf" srcId="{9969804A-79AC-4216-BCFE-A5A8B09D716B}" destId="{802A83BF-FDC6-46F0-99B9-B9FBF7FDB89B}" srcOrd="0" destOrd="0" presId="urn:microsoft.com/office/officeart/2005/8/layout/orgChart1"/>
    <dgm:cxn modelId="{61922B62-52B5-4344-A798-065FBFB9E4ED}" type="presOf" srcId="{27800829-DBE1-4F8A-B8A5-1BEF99566BB7}" destId="{B3A293FF-E772-42F1-B92D-16328DD0A911}" srcOrd="1" destOrd="0" presId="urn:microsoft.com/office/officeart/2005/8/layout/orgChart1"/>
    <dgm:cxn modelId="{51599FB3-3E89-415D-B266-119422DFF7EF}" type="presOf" srcId="{5EBF17DF-5D05-4770-BE79-AD23C7B0B531}" destId="{EF071506-6B9F-44C7-9DD5-05778079DFDF}" srcOrd="0" destOrd="0" presId="urn:microsoft.com/office/officeart/2005/8/layout/orgChart1"/>
    <dgm:cxn modelId="{98E6397B-C144-40EA-9633-A28A507074B2}" srcId="{E1D26F94-7A0E-4F48-876F-D9095E4437C9}" destId="{27800829-DBE1-4F8A-B8A5-1BEF99566BB7}" srcOrd="2" destOrd="0" parTransId="{09FF07F1-08DD-4EA9-A5A8-DCA56F2D9D97}" sibTransId="{9F08D5F9-46B0-41BF-BAC9-4577A727AFE3}"/>
    <dgm:cxn modelId="{B526F693-F6D9-4B2B-9F21-4882F472EF09}" srcId="{E1D26F94-7A0E-4F48-876F-D9095E4437C9}" destId="{495D88EF-5EC7-422E-9EB3-244EA34FF8DC}" srcOrd="0" destOrd="0" parTransId="{59B5B4F5-6C41-4201-A6A8-7FC501B345E0}" sibTransId="{F61E4D47-9FD0-4139-A99A-418ED0A9AC2E}"/>
    <dgm:cxn modelId="{DA89B53C-741C-435F-9A5D-A80CD0B68E68}" srcId="{5EBF17DF-5D05-4770-BE79-AD23C7B0B531}" destId="{E1D26F94-7A0E-4F48-876F-D9095E4437C9}" srcOrd="0" destOrd="0" parTransId="{9E3E0854-31D6-4083-898D-778BE7EA9755}" sibTransId="{36BF6DC0-77FA-433A-A05D-A331E168149B}"/>
    <dgm:cxn modelId="{D935E064-3164-4A47-8D1E-4312E64EAF2B}" type="presOf" srcId="{495D88EF-5EC7-422E-9EB3-244EA34FF8DC}" destId="{C3462C63-D3D1-4695-9228-5458A8A8AF80}" srcOrd="0" destOrd="0" presId="urn:microsoft.com/office/officeart/2005/8/layout/orgChart1"/>
    <dgm:cxn modelId="{4F84696D-5F97-4074-9035-9DD82888B471}" type="presOf" srcId="{F83DB59D-F5D4-4B06-88A7-5D70A184F353}" destId="{E7675796-B729-4B3B-9555-10BEF4A22965}" srcOrd="0" destOrd="0" presId="urn:microsoft.com/office/officeart/2005/8/layout/orgChart1"/>
    <dgm:cxn modelId="{DC218E40-0313-44DE-867D-93F76B2D79D8}" type="presParOf" srcId="{EF071506-6B9F-44C7-9DD5-05778079DFDF}" destId="{D2640CA6-B3C2-4935-A8CE-E1AAC82B69E6}" srcOrd="0" destOrd="0" presId="urn:microsoft.com/office/officeart/2005/8/layout/orgChart1"/>
    <dgm:cxn modelId="{E045BCC7-FB1E-4D66-94F9-58BA434BFF3A}" type="presParOf" srcId="{D2640CA6-B3C2-4935-A8CE-E1AAC82B69E6}" destId="{52F1592A-659F-4DC7-BEF6-423169BF799F}" srcOrd="0" destOrd="0" presId="urn:microsoft.com/office/officeart/2005/8/layout/orgChart1"/>
    <dgm:cxn modelId="{90A42440-0E55-430B-B0F9-1A3975D629F2}" type="presParOf" srcId="{52F1592A-659F-4DC7-BEF6-423169BF799F}" destId="{FDE6B2DF-2D70-41DB-AB7C-72B7EE2CC732}" srcOrd="0" destOrd="0" presId="urn:microsoft.com/office/officeart/2005/8/layout/orgChart1"/>
    <dgm:cxn modelId="{0067FE70-E844-42FE-9468-FF06751BEE70}" type="presParOf" srcId="{52F1592A-659F-4DC7-BEF6-423169BF799F}" destId="{BF57203D-67B2-45D4-A7F9-28C2F5C16897}" srcOrd="1" destOrd="0" presId="urn:microsoft.com/office/officeart/2005/8/layout/orgChart1"/>
    <dgm:cxn modelId="{A57A8FD9-4DE5-488D-8539-CFC39344AE3B}" type="presParOf" srcId="{D2640CA6-B3C2-4935-A8CE-E1AAC82B69E6}" destId="{2AA9C5E5-E70D-4C98-A534-257C99FA5AC1}" srcOrd="1" destOrd="0" presId="urn:microsoft.com/office/officeart/2005/8/layout/orgChart1"/>
    <dgm:cxn modelId="{73095A46-1689-41A8-9C51-D2965E8C8B67}" type="presParOf" srcId="{2AA9C5E5-E70D-4C98-A534-257C99FA5AC1}" destId="{A1AB60F3-3265-436B-B8C3-D0D6F2B6E3B7}" srcOrd="0" destOrd="0" presId="urn:microsoft.com/office/officeart/2005/8/layout/orgChart1"/>
    <dgm:cxn modelId="{DE8C7A93-4D0E-44D8-B593-9583219F91BE}" type="presParOf" srcId="{2AA9C5E5-E70D-4C98-A534-257C99FA5AC1}" destId="{4C55DD2C-01BF-4766-A05D-3666C6D92E7D}" srcOrd="1" destOrd="0" presId="urn:microsoft.com/office/officeart/2005/8/layout/orgChart1"/>
    <dgm:cxn modelId="{A291E99F-0F1E-4E6B-B97E-C9D4BE7D5BD9}" type="presParOf" srcId="{4C55DD2C-01BF-4766-A05D-3666C6D92E7D}" destId="{E8590BB0-C471-4AB5-90BF-6DA5B9EEB169}" srcOrd="0" destOrd="0" presId="urn:microsoft.com/office/officeart/2005/8/layout/orgChart1"/>
    <dgm:cxn modelId="{7843DA50-4B2A-40CA-A1B4-0663315E917A}" type="presParOf" srcId="{E8590BB0-C471-4AB5-90BF-6DA5B9EEB169}" destId="{C3462C63-D3D1-4695-9228-5458A8A8AF80}" srcOrd="0" destOrd="0" presId="urn:microsoft.com/office/officeart/2005/8/layout/orgChart1"/>
    <dgm:cxn modelId="{3EBDC588-739D-4A69-BCCC-C603D9B09444}" type="presParOf" srcId="{E8590BB0-C471-4AB5-90BF-6DA5B9EEB169}" destId="{DD5F3766-B9DB-48EF-8C61-1CA9314BDADC}" srcOrd="1" destOrd="0" presId="urn:microsoft.com/office/officeart/2005/8/layout/orgChart1"/>
    <dgm:cxn modelId="{8DFE415A-4AFF-45A3-A610-C89E29848B9C}" type="presParOf" srcId="{4C55DD2C-01BF-4766-A05D-3666C6D92E7D}" destId="{9FE1A4C4-1BFB-4374-B15E-89603840EA01}" srcOrd="1" destOrd="0" presId="urn:microsoft.com/office/officeart/2005/8/layout/orgChart1"/>
    <dgm:cxn modelId="{3A9A8115-488C-4741-BFAF-18FAC44B0F95}" type="presParOf" srcId="{4C55DD2C-01BF-4766-A05D-3666C6D92E7D}" destId="{89C55097-5839-4293-8A4A-F3C745589037}" srcOrd="2" destOrd="0" presId="urn:microsoft.com/office/officeart/2005/8/layout/orgChart1"/>
    <dgm:cxn modelId="{A99FC7D7-6E3D-48B3-9C89-81972A1AB3C0}" type="presParOf" srcId="{2AA9C5E5-E70D-4C98-A534-257C99FA5AC1}" destId="{E7675796-B729-4B3B-9555-10BEF4A22965}" srcOrd="2" destOrd="0" presId="urn:microsoft.com/office/officeart/2005/8/layout/orgChart1"/>
    <dgm:cxn modelId="{069EA94A-2AFC-4777-937E-1A4267901209}" type="presParOf" srcId="{2AA9C5E5-E70D-4C98-A534-257C99FA5AC1}" destId="{1F40F2EB-0087-4ACB-8234-8A2365F39B44}" srcOrd="3" destOrd="0" presId="urn:microsoft.com/office/officeart/2005/8/layout/orgChart1"/>
    <dgm:cxn modelId="{67D9F5E1-7844-43E4-AAB8-0B65ECD06B71}" type="presParOf" srcId="{1F40F2EB-0087-4ACB-8234-8A2365F39B44}" destId="{C7F0A461-BBB4-4B9B-B3A4-27AC46584B65}" srcOrd="0" destOrd="0" presId="urn:microsoft.com/office/officeart/2005/8/layout/orgChart1"/>
    <dgm:cxn modelId="{6CA75F68-184C-498F-8F65-52A9552B7359}" type="presParOf" srcId="{C7F0A461-BBB4-4B9B-B3A4-27AC46584B65}" destId="{7222DA62-6194-41D2-91EF-714B6D9467A6}" srcOrd="0" destOrd="0" presId="urn:microsoft.com/office/officeart/2005/8/layout/orgChart1"/>
    <dgm:cxn modelId="{318CC19C-FFCA-4131-8BEB-56D9E09CDC30}" type="presParOf" srcId="{C7F0A461-BBB4-4B9B-B3A4-27AC46584B65}" destId="{3C731477-D9D5-4647-984E-F445A999B1BF}" srcOrd="1" destOrd="0" presId="urn:microsoft.com/office/officeart/2005/8/layout/orgChart1"/>
    <dgm:cxn modelId="{7D9A09F2-6544-47E4-91F5-8FD87F2B6E29}" type="presParOf" srcId="{1F40F2EB-0087-4ACB-8234-8A2365F39B44}" destId="{B07984A3-79B1-4DB4-BC17-1F52DB717FAA}" srcOrd="1" destOrd="0" presId="urn:microsoft.com/office/officeart/2005/8/layout/orgChart1"/>
    <dgm:cxn modelId="{ECF4E7FA-07CB-4882-AA05-9BC9467D11ED}" type="presParOf" srcId="{1F40F2EB-0087-4ACB-8234-8A2365F39B44}" destId="{A64755BB-8D25-4743-84A8-A15F09129866}" srcOrd="2" destOrd="0" presId="urn:microsoft.com/office/officeart/2005/8/layout/orgChart1"/>
    <dgm:cxn modelId="{7B8A334D-7EE3-4225-A70F-C79C03C8858B}" type="presParOf" srcId="{2AA9C5E5-E70D-4C98-A534-257C99FA5AC1}" destId="{E417B623-915D-4A40-9FC3-22EED5219AE2}" srcOrd="4" destOrd="0" presId="urn:microsoft.com/office/officeart/2005/8/layout/orgChart1"/>
    <dgm:cxn modelId="{8A736A0A-B5C0-4C20-A182-F64C55EF13CE}" type="presParOf" srcId="{2AA9C5E5-E70D-4C98-A534-257C99FA5AC1}" destId="{5C1647BB-165C-4011-B0F3-E1F4D01BCC3A}" srcOrd="5" destOrd="0" presId="urn:microsoft.com/office/officeart/2005/8/layout/orgChart1"/>
    <dgm:cxn modelId="{E643DE1B-0ABB-4275-91E9-851799F98DAB}" type="presParOf" srcId="{5C1647BB-165C-4011-B0F3-E1F4D01BCC3A}" destId="{A43007F7-30CE-4602-9B18-0E263D8A6E6A}" srcOrd="0" destOrd="0" presId="urn:microsoft.com/office/officeart/2005/8/layout/orgChart1"/>
    <dgm:cxn modelId="{7F6C08D8-FCFA-43EB-9235-733F509444C1}" type="presParOf" srcId="{A43007F7-30CE-4602-9B18-0E263D8A6E6A}" destId="{9AAE6526-7A2C-435D-ADFF-33A0C1ADA12D}" srcOrd="0" destOrd="0" presId="urn:microsoft.com/office/officeart/2005/8/layout/orgChart1"/>
    <dgm:cxn modelId="{A2C9ABF4-E923-428E-9DA7-F5ED61E23C1A}" type="presParOf" srcId="{A43007F7-30CE-4602-9B18-0E263D8A6E6A}" destId="{B3A293FF-E772-42F1-B92D-16328DD0A911}" srcOrd="1" destOrd="0" presId="urn:microsoft.com/office/officeart/2005/8/layout/orgChart1"/>
    <dgm:cxn modelId="{7BC6A131-49A3-4AC0-ADF0-C5483ADE46A3}" type="presParOf" srcId="{5C1647BB-165C-4011-B0F3-E1F4D01BCC3A}" destId="{8A90820F-FAA7-4D3E-9A1B-218F4B24B960}" srcOrd="1" destOrd="0" presId="urn:microsoft.com/office/officeart/2005/8/layout/orgChart1"/>
    <dgm:cxn modelId="{A8BA69F2-D7CD-4A12-A50D-F83AB5D1460B}" type="presParOf" srcId="{5C1647BB-165C-4011-B0F3-E1F4D01BCC3A}" destId="{53F3F97C-16F5-4B20-9987-05FA613B1049}" srcOrd="2" destOrd="0" presId="urn:microsoft.com/office/officeart/2005/8/layout/orgChart1"/>
    <dgm:cxn modelId="{FF55709F-EC6A-4626-9132-8F78F4285858}" type="presParOf" srcId="{2AA9C5E5-E70D-4C98-A534-257C99FA5AC1}" destId="{652443A8-D742-4CDC-B9D3-FB6E5C196691}" srcOrd="6" destOrd="0" presId="urn:microsoft.com/office/officeart/2005/8/layout/orgChart1"/>
    <dgm:cxn modelId="{D18AECD3-4B2D-4A21-96DC-2B1E7C3D013E}" type="presParOf" srcId="{2AA9C5E5-E70D-4C98-A534-257C99FA5AC1}" destId="{61F52568-F5FB-441B-9067-CEBA7B192E62}" srcOrd="7" destOrd="0" presId="urn:microsoft.com/office/officeart/2005/8/layout/orgChart1"/>
    <dgm:cxn modelId="{AC2D25D2-39D0-470E-9B60-3CE7DADE1E5F}" type="presParOf" srcId="{61F52568-F5FB-441B-9067-CEBA7B192E62}" destId="{0A922048-381C-46A3-AA06-CE9A5931C1A1}" srcOrd="0" destOrd="0" presId="urn:microsoft.com/office/officeart/2005/8/layout/orgChart1"/>
    <dgm:cxn modelId="{66AFBCE5-6D46-4851-9650-11633C5F61C3}" type="presParOf" srcId="{0A922048-381C-46A3-AA06-CE9A5931C1A1}" destId="{802A83BF-FDC6-46F0-99B9-B9FBF7FDB89B}" srcOrd="0" destOrd="0" presId="urn:microsoft.com/office/officeart/2005/8/layout/orgChart1"/>
    <dgm:cxn modelId="{651D3CB0-7E87-4E33-BA09-27CE69461805}" type="presParOf" srcId="{0A922048-381C-46A3-AA06-CE9A5931C1A1}" destId="{F47305D1-053A-432B-B003-44399D1BFBB8}" srcOrd="1" destOrd="0" presId="urn:microsoft.com/office/officeart/2005/8/layout/orgChart1"/>
    <dgm:cxn modelId="{D7D09B37-893A-43EC-971B-E09E27B6859E}" type="presParOf" srcId="{61F52568-F5FB-441B-9067-CEBA7B192E62}" destId="{D2F4CF9E-FA56-41BB-B623-2B0772842818}" srcOrd="1" destOrd="0" presId="urn:microsoft.com/office/officeart/2005/8/layout/orgChart1"/>
    <dgm:cxn modelId="{CA264B8E-9FB6-4720-AD04-A1F4D0A5161E}" type="presParOf" srcId="{61F52568-F5FB-441B-9067-CEBA7B192E62}" destId="{E56B38EE-3286-45B0-AD75-CE8EA99588CB}" srcOrd="2" destOrd="0" presId="urn:microsoft.com/office/officeart/2005/8/layout/orgChart1"/>
    <dgm:cxn modelId="{E7996DFC-9FD8-40D1-A808-21A4FF411F1C}" type="presParOf" srcId="{2AA9C5E5-E70D-4C98-A534-257C99FA5AC1}" destId="{47BC903F-C9AF-4BB4-BF46-1C6734D1D3A6}" srcOrd="8" destOrd="0" presId="urn:microsoft.com/office/officeart/2005/8/layout/orgChart1"/>
    <dgm:cxn modelId="{CAAA78C9-8428-4067-B950-6235902A4BB1}" type="presParOf" srcId="{2AA9C5E5-E70D-4C98-A534-257C99FA5AC1}" destId="{D0852A3E-D87D-4E69-AD49-F312856E07FF}" srcOrd="9" destOrd="0" presId="urn:microsoft.com/office/officeart/2005/8/layout/orgChart1"/>
    <dgm:cxn modelId="{28CC3A20-89A1-42A4-880C-A7C9A3AB13C1}" type="presParOf" srcId="{D0852A3E-D87D-4E69-AD49-F312856E07FF}" destId="{B09FB2B6-E4EB-44B5-8B42-9E302F60386D}" srcOrd="0" destOrd="0" presId="urn:microsoft.com/office/officeart/2005/8/layout/orgChart1"/>
    <dgm:cxn modelId="{032B3FB5-D95E-45E1-B34A-44416A2922DC}" type="presParOf" srcId="{B09FB2B6-E4EB-44B5-8B42-9E302F60386D}" destId="{D51CDD75-074A-4EFE-8707-116EAF7FBF83}" srcOrd="0" destOrd="0" presId="urn:microsoft.com/office/officeart/2005/8/layout/orgChart1"/>
    <dgm:cxn modelId="{1CB6E5B7-CFBD-497C-8CB7-A7A4B5A1BD8C}" type="presParOf" srcId="{B09FB2B6-E4EB-44B5-8B42-9E302F60386D}" destId="{0C496A90-69D5-42A2-83D0-EB47D3B4608F}" srcOrd="1" destOrd="0" presId="urn:microsoft.com/office/officeart/2005/8/layout/orgChart1"/>
    <dgm:cxn modelId="{FDB7AD02-61DA-4A1E-B77A-733422621386}" type="presParOf" srcId="{D0852A3E-D87D-4E69-AD49-F312856E07FF}" destId="{09A83618-6E57-4E33-B16A-C1B5E0812E15}" srcOrd="1" destOrd="0" presId="urn:microsoft.com/office/officeart/2005/8/layout/orgChart1"/>
    <dgm:cxn modelId="{83D2ACD6-8EB1-4FBB-B913-B59EE0DD0508}" type="presParOf" srcId="{D0852A3E-D87D-4E69-AD49-F312856E07FF}" destId="{CFD38787-42EC-464C-BB53-52B24CAD85F6}" srcOrd="2" destOrd="0" presId="urn:microsoft.com/office/officeart/2005/8/layout/orgChart1"/>
    <dgm:cxn modelId="{693F6445-63E4-418F-80C5-8696CAF8E2ED}" type="presParOf" srcId="{D2640CA6-B3C2-4935-A8CE-E1AAC82B69E6}" destId="{B2F84CBC-5007-44AD-90FD-1A7B3180B9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E291FF-2D31-4F89-8D42-57688CBDB96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C2996E58-9EBC-460E-8530-EDC19EE5733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ТЕХНОЛОГИЧЕСКИЙ ЭТАП</a:t>
          </a:r>
        </a:p>
      </dgm:t>
    </dgm:pt>
    <dgm:pt modelId="{DFA8D4F0-EF64-42FD-848E-49FFD9224072}" type="parTrans" cxnId="{9B88F2C8-2080-4BFC-BBD3-2363D2B8668D}">
      <dgm:prSet/>
      <dgm:spPr/>
    </dgm:pt>
    <dgm:pt modelId="{4D21717E-A6CB-407C-86A6-6B2848D004FF}" type="sibTrans" cxnId="{9B88F2C8-2080-4BFC-BBD3-2363D2B8668D}">
      <dgm:prSet/>
      <dgm:spPr/>
    </dgm:pt>
    <dgm:pt modelId="{D0789E83-99D9-4BA9-A358-911D9DF3856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2000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Выполнение  </a:t>
          </a:r>
        </a:p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2000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технологических операций.</a:t>
          </a:r>
        </a:p>
      </dgm:t>
    </dgm:pt>
    <dgm:pt modelId="{B9C7A87C-3BE8-46AD-94F6-FA46F68A22F5}" type="parTrans" cxnId="{8574AEA5-56FB-4A3E-8432-D829257DE8E5}">
      <dgm:prSet/>
      <dgm:spPr/>
    </dgm:pt>
    <dgm:pt modelId="{23F78E2E-D22E-42F4-98C0-8F38A2B7281B}" type="sibTrans" cxnId="{8574AEA5-56FB-4A3E-8432-D829257DE8E5}">
      <dgm:prSet/>
      <dgm:spPr/>
    </dgm:pt>
    <dgm:pt modelId="{D8AD9481-8086-427E-8B08-F9F8FAAB1E0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Соблюдение условий техники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безопасности и культуры труда</a:t>
          </a:r>
        </a:p>
      </dgm:t>
    </dgm:pt>
    <dgm:pt modelId="{4290E8D5-9609-4C20-B27D-26C32D262F56}" type="parTrans" cxnId="{832C4F49-C3BD-4BBA-B7B6-63CCD745E145}">
      <dgm:prSet/>
      <dgm:spPr/>
    </dgm:pt>
    <dgm:pt modelId="{158AE67A-A3D3-4F31-A2CD-692EE75858B5}" type="sibTrans" cxnId="{832C4F49-C3BD-4BBA-B7B6-63CCD745E145}">
      <dgm:prSet/>
      <dgm:spPr/>
    </dgm:pt>
    <dgm:pt modelId="{0AE2D72D-981C-4088-9CA4-0638C71199FE}" type="pres">
      <dgm:prSet presAssocID="{E3E291FF-2D31-4F89-8D42-57688CBDB9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4964473-DF82-4D63-962E-57622F78E703}" type="pres">
      <dgm:prSet presAssocID="{C2996E58-9EBC-460E-8530-EDC19EE57339}" presName="hierRoot1" presStyleCnt="0">
        <dgm:presLayoutVars>
          <dgm:hierBranch val="r"/>
        </dgm:presLayoutVars>
      </dgm:prSet>
      <dgm:spPr/>
    </dgm:pt>
    <dgm:pt modelId="{AC9A402C-4D59-4BB4-A46F-0D5A0B95E8EA}" type="pres">
      <dgm:prSet presAssocID="{C2996E58-9EBC-460E-8530-EDC19EE57339}" presName="rootComposite1" presStyleCnt="0"/>
      <dgm:spPr/>
    </dgm:pt>
    <dgm:pt modelId="{E0FAD86B-E42C-42AA-BFFB-EDCBE585EC5F}" type="pres">
      <dgm:prSet presAssocID="{C2996E58-9EBC-460E-8530-EDC19EE5733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997ACB-DA4B-4632-8CEA-2F2972E25E76}" type="pres">
      <dgm:prSet presAssocID="{C2996E58-9EBC-460E-8530-EDC19EE5733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71A9A16-2EC9-46E3-B804-7A5C918DA012}" type="pres">
      <dgm:prSet presAssocID="{C2996E58-9EBC-460E-8530-EDC19EE57339}" presName="hierChild2" presStyleCnt="0"/>
      <dgm:spPr/>
    </dgm:pt>
    <dgm:pt modelId="{030CDD00-1321-4EAA-B089-52B434B9234F}" type="pres">
      <dgm:prSet presAssocID="{B9C7A87C-3BE8-46AD-94F6-FA46F68A22F5}" presName="Name50" presStyleLbl="parChTrans1D2" presStyleIdx="0" presStyleCnt="2"/>
      <dgm:spPr/>
    </dgm:pt>
    <dgm:pt modelId="{7D0F23D6-423B-47E8-BCDD-9C2226B66CFB}" type="pres">
      <dgm:prSet presAssocID="{D0789E83-99D9-4BA9-A358-911D9DF3856F}" presName="hierRoot2" presStyleCnt="0">
        <dgm:presLayoutVars>
          <dgm:hierBranch/>
        </dgm:presLayoutVars>
      </dgm:prSet>
      <dgm:spPr/>
    </dgm:pt>
    <dgm:pt modelId="{4BB28560-A0BE-4E4E-AA96-4E75670C6593}" type="pres">
      <dgm:prSet presAssocID="{D0789E83-99D9-4BA9-A358-911D9DF3856F}" presName="rootComposite" presStyleCnt="0"/>
      <dgm:spPr/>
    </dgm:pt>
    <dgm:pt modelId="{D773FEB1-6D2F-4743-9AAA-587893489B39}" type="pres">
      <dgm:prSet presAssocID="{D0789E83-99D9-4BA9-A358-911D9DF3856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272742-7947-43A6-B5EC-AC9381A8CBE5}" type="pres">
      <dgm:prSet presAssocID="{D0789E83-99D9-4BA9-A358-911D9DF3856F}" presName="rootConnector" presStyleLbl="node2" presStyleIdx="0" presStyleCnt="2"/>
      <dgm:spPr/>
      <dgm:t>
        <a:bodyPr/>
        <a:lstStyle/>
        <a:p>
          <a:endParaRPr lang="ru-RU"/>
        </a:p>
      </dgm:t>
    </dgm:pt>
    <dgm:pt modelId="{0857D3EA-65F1-4F46-9B3C-229B91571DE4}" type="pres">
      <dgm:prSet presAssocID="{D0789E83-99D9-4BA9-A358-911D9DF3856F}" presName="hierChild4" presStyleCnt="0"/>
      <dgm:spPr/>
    </dgm:pt>
    <dgm:pt modelId="{3B878D4F-4A1B-46EE-AFAF-39C2B683EA37}" type="pres">
      <dgm:prSet presAssocID="{D0789E83-99D9-4BA9-A358-911D9DF3856F}" presName="hierChild5" presStyleCnt="0"/>
      <dgm:spPr/>
    </dgm:pt>
    <dgm:pt modelId="{F441AC99-0505-4163-B8DC-A36C7D6FC7F9}" type="pres">
      <dgm:prSet presAssocID="{4290E8D5-9609-4C20-B27D-26C32D262F56}" presName="Name50" presStyleLbl="parChTrans1D2" presStyleIdx="1" presStyleCnt="2"/>
      <dgm:spPr/>
    </dgm:pt>
    <dgm:pt modelId="{952D358C-EF9F-46DF-89D1-570D5EC1D94B}" type="pres">
      <dgm:prSet presAssocID="{D8AD9481-8086-427E-8B08-F9F8FAAB1E07}" presName="hierRoot2" presStyleCnt="0">
        <dgm:presLayoutVars>
          <dgm:hierBranch/>
        </dgm:presLayoutVars>
      </dgm:prSet>
      <dgm:spPr/>
    </dgm:pt>
    <dgm:pt modelId="{20A1B076-73EC-4679-B4F1-9F54E0C42CF1}" type="pres">
      <dgm:prSet presAssocID="{D8AD9481-8086-427E-8B08-F9F8FAAB1E07}" presName="rootComposite" presStyleCnt="0"/>
      <dgm:spPr/>
    </dgm:pt>
    <dgm:pt modelId="{BCDFFD6C-71D2-460B-998A-73FA57782705}" type="pres">
      <dgm:prSet presAssocID="{D8AD9481-8086-427E-8B08-F9F8FAAB1E07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1F937F-E6CB-41B7-90E0-A2F1F409B2AB}" type="pres">
      <dgm:prSet presAssocID="{D8AD9481-8086-427E-8B08-F9F8FAAB1E07}" presName="rootConnector" presStyleLbl="node2" presStyleIdx="1" presStyleCnt="2"/>
      <dgm:spPr/>
      <dgm:t>
        <a:bodyPr/>
        <a:lstStyle/>
        <a:p>
          <a:endParaRPr lang="ru-RU"/>
        </a:p>
      </dgm:t>
    </dgm:pt>
    <dgm:pt modelId="{3E37E854-1308-4A07-84CF-FCC51002CAC1}" type="pres">
      <dgm:prSet presAssocID="{D8AD9481-8086-427E-8B08-F9F8FAAB1E07}" presName="hierChild4" presStyleCnt="0"/>
      <dgm:spPr/>
    </dgm:pt>
    <dgm:pt modelId="{CEF43B06-F8A0-4875-A760-8C9C1CAA4E56}" type="pres">
      <dgm:prSet presAssocID="{D8AD9481-8086-427E-8B08-F9F8FAAB1E07}" presName="hierChild5" presStyleCnt="0"/>
      <dgm:spPr/>
    </dgm:pt>
    <dgm:pt modelId="{1F9AB748-BC51-4673-AF5D-85C64381B40B}" type="pres">
      <dgm:prSet presAssocID="{C2996E58-9EBC-460E-8530-EDC19EE57339}" presName="hierChild3" presStyleCnt="0"/>
      <dgm:spPr/>
    </dgm:pt>
  </dgm:ptLst>
  <dgm:cxnLst>
    <dgm:cxn modelId="{C8ED63FC-54FF-448E-ACBB-6079ADC87865}" type="presOf" srcId="{D0789E83-99D9-4BA9-A358-911D9DF3856F}" destId="{D773FEB1-6D2F-4743-9AAA-587893489B39}" srcOrd="0" destOrd="0" presId="urn:microsoft.com/office/officeart/2005/8/layout/orgChart1"/>
    <dgm:cxn modelId="{2903B450-EB18-4D7D-9BC2-E6D41E22139B}" type="presOf" srcId="{D8AD9481-8086-427E-8B08-F9F8FAAB1E07}" destId="{851F937F-E6CB-41B7-90E0-A2F1F409B2AB}" srcOrd="1" destOrd="0" presId="urn:microsoft.com/office/officeart/2005/8/layout/orgChart1"/>
    <dgm:cxn modelId="{9B88F2C8-2080-4BFC-BBD3-2363D2B8668D}" srcId="{E3E291FF-2D31-4F89-8D42-57688CBDB96A}" destId="{C2996E58-9EBC-460E-8530-EDC19EE57339}" srcOrd="0" destOrd="0" parTransId="{DFA8D4F0-EF64-42FD-848E-49FFD9224072}" sibTransId="{4D21717E-A6CB-407C-86A6-6B2848D004FF}"/>
    <dgm:cxn modelId="{241CF198-6CE0-4B16-9105-5558493E542C}" type="presOf" srcId="{D0789E83-99D9-4BA9-A358-911D9DF3856F}" destId="{53272742-7947-43A6-B5EC-AC9381A8CBE5}" srcOrd="1" destOrd="0" presId="urn:microsoft.com/office/officeart/2005/8/layout/orgChart1"/>
    <dgm:cxn modelId="{23E71A6B-1C08-4627-82F0-626AF69D4395}" type="presOf" srcId="{4290E8D5-9609-4C20-B27D-26C32D262F56}" destId="{F441AC99-0505-4163-B8DC-A36C7D6FC7F9}" srcOrd="0" destOrd="0" presId="urn:microsoft.com/office/officeart/2005/8/layout/orgChart1"/>
    <dgm:cxn modelId="{438A363E-8418-408F-ABC7-6BB8C6B8AFD3}" type="presOf" srcId="{B9C7A87C-3BE8-46AD-94F6-FA46F68A22F5}" destId="{030CDD00-1321-4EAA-B089-52B434B9234F}" srcOrd="0" destOrd="0" presId="urn:microsoft.com/office/officeart/2005/8/layout/orgChart1"/>
    <dgm:cxn modelId="{E5CDABAA-AECF-418E-AC63-86392D1C4F1C}" type="presOf" srcId="{C2996E58-9EBC-460E-8530-EDC19EE57339}" destId="{89997ACB-DA4B-4632-8CEA-2F2972E25E76}" srcOrd="1" destOrd="0" presId="urn:microsoft.com/office/officeart/2005/8/layout/orgChart1"/>
    <dgm:cxn modelId="{3B96D518-650C-4AEF-BC6C-CC3A237289F7}" type="presOf" srcId="{E3E291FF-2D31-4F89-8D42-57688CBDB96A}" destId="{0AE2D72D-981C-4088-9CA4-0638C71199FE}" srcOrd="0" destOrd="0" presId="urn:microsoft.com/office/officeart/2005/8/layout/orgChart1"/>
    <dgm:cxn modelId="{832C4F49-C3BD-4BBA-B7B6-63CCD745E145}" srcId="{C2996E58-9EBC-460E-8530-EDC19EE57339}" destId="{D8AD9481-8086-427E-8B08-F9F8FAAB1E07}" srcOrd="1" destOrd="0" parTransId="{4290E8D5-9609-4C20-B27D-26C32D262F56}" sibTransId="{158AE67A-A3D3-4F31-A2CD-692EE75858B5}"/>
    <dgm:cxn modelId="{8574AEA5-56FB-4A3E-8432-D829257DE8E5}" srcId="{C2996E58-9EBC-460E-8530-EDC19EE57339}" destId="{D0789E83-99D9-4BA9-A358-911D9DF3856F}" srcOrd="0" destOrd="0" parTransId="{B9C7A87C-3BE8-46AD-94F6-FA46F68A22F5}" sibTransId="{23F78E2E-D22E-42F4-98C0-8F38A2B7281B}"/>
    <dgm:cxn modelId="{1045A2A9-BAC0-4460-86C2-E0DF523337EA}" type="presOf" srcId="{D8AD9481-8086-427E-8B08-F9F8FAAB1E07}" destId="{BCDFFD6C-71D2-460B-998A-73FA57782705}" srcOrd="0" destOrd="0" presId="urn:microsoft.com/office/officeart/2005/8/layout/orgChart1"/>
    <dgm:cxn modelId="{4EB109BD-B125-473B-9240-90D7BD14F7F1}" type="presOf" srcId="{C2996E58-9EBC-460E-8530-EDC19EE57339}" destId="{E0FAD86B-E42C-42AA-BFFB-EDCBE585EC5F}" srcOrd="0" destOrd="0" presId="urn:microsoft.com/office/officeart/2005/8/layout/orgChart1"/>
    <dgm:cxn modelId="{B5F2372B-3C2B-4B3C-A8B2-172B49C02101}" type="presParOf" srcId="{0AE2D72D-981C-4088-9CA4-0638C71199FE}" destId="{A4964473-DF82-4D63-962E-57622F78E703}" srcOrd="0" destOrd="0" presId="urn:microsoft.com/office/officeart/2005/8/layout/orgChart1"/>
    <dgm:cxn modelId="{6ABEEADB-F370-4E54-A351-C1BB9890B692}" type="presParOf" srcId="{A4964473-DF82-4D63-962E-57622F78E703}" destId="{AC9A402C-4D59-4BB4-A46F-0D5A0B95E8EA}" srcOrd="0" destOrd="0" presId="urn:microsoft.com/office/officeart/2005/8/layout/orgChart1"/>
    <dgm:cxn modelId="{539639A5-A76B-4849-A8B3-49BAF494E677}" type="presParOf" srcId="{AC9A402C-4D59-4BB4-A46F-0D5A0B95E8EA}" destId="{E0FAD86B-E42C-42AA-BFFB-EDCBE585EC5F}" srcOrd="0" destOrd="0" presId="urn:microsoft.com/office/officeart/2005/8/layout/orgChart1"/>
    <dgm:cxn modelId="{1AC23773-6BEB-4BC4-9151-DDC98A4CEA6A}" type="presParOf" srcId="{AC9A402C-4D59-4BB4-A46F-0D5A0B95E8EA}" destId="{89997ACB-DA4B-4632-8CEA-2F2972E25E76}" srcOrd="1" destOrd="0" presId="urn:microsoft.com/office/officeart/2005/8/layout/orgChart1"/>
    <dgm:cxn modelId="{7B2AB6BE-F3E6-4C0E-A2BC-EE6AE2D34313}" type="presParOf" srcId="{A4964473-DF82-4D63-962E-57622F78E703}" destId="{371A9A16-2EC9-46E3-B804-7A5C918DA012}" srcOrd="1" destOrd="0" presId="urn:microsoft.com/office/officeart/2005/8/layout/orgChart1"/>
    <dgm:cxn modelId="{15A6EE21-17E8-4C30-A780-59860E7FD054}" type="presParOf" srcId="{371A9A16-2EC9-46E3-B804-7A5C918DA012}" destId="{030CDD00-1321-4EAA-B089-52B434B9234F}" srcOrd="0" destOrd="0" presId="urn:microsoft.com/office/officeart/2005/8/layout/orgChart1"/>
    <dgm:cxn modelId="{544F5F34-63AB-4AED-8716-503BF30C9652}" type="presParOf" srcId="{371A9A16-2EC9-46E3-B804-7A5C918DA012}" destId="{7D0F23D6-423B-47E8-BCDD-9C2226B66CFB}" srcOrd="1" destOrd="0" presId="urn:microsoft.com/office/officeart/2005/8/layout/orgChart1"/>
    <dgm:cxn modelId="{5BFB47E8-E4B6-4384-8267-3010C8B451BD}" type="presParOf" srcId="{7D0F23D6-423B-47E8-BCDD-9C2226B66CFB}" destId="{4BB28560-A0BE-4E4E-AA96-4E75670C6593}" srcOrd="0" destOrd="0" presId="urn:microsoft.com/office/officeart/2005/8/layout/orgChart1"/>
    <dgm:cxn modelId="{E8E75D97-66F8-4393-B1B8-1C2E0D71CD14}" type="presParOf" srcId="{4BB28560-A0BE-4E4E-AA96-4E75670C6593}" destId="{D773FEB1-6D2F-4743-9AAA-587893489B39}" srcOrd="0" destOrd="0" presId="urn:microsoft.com/office/officeart/2005/8/layout/orgChart1"/>
    <dgm:cxn modelId="{B1BF1A1D-B253-405C-82B7-21548EF27FA1}" type="presParOf" srcId="{4BB28560-A0BE-4E4E-AA96-4E75670C6593}" destId="{53272742-7947-43A6-B5EC-AC9381A8CBE5}" srcOrd="1" destOrd="0" presId="urn:microsoft.com/office/officeart/2005/8/layout/orgChart1"/>
    <dgm:cxn modelId="{205DC7B3-4586-4AFF-BDB6-109AFE93B1AC}" type="presParOf" srcId="{7D0F23D6-423B-47E8-BCDD-9C2226B66CFB}" destId="{0857D3EA-65F1-4F46-9B3C-229B91571DE4}" srcOrd="1" destOrd="0" presId="urn:microsoft.com/office/officeart/2005/8/layout/orgChart1"/>
    <dgm:cxn modelId="{7D9B7E97-F753-44C8-A498-9A8E04993694}" type="presParOf" srcId="{7D0F23D6-423B-47E8-BCDD-9C2226B66CFB}" destId="{3B878D4F-4A1B-46EE-AFAF-39C2B683EA37}" srcOrd="2" destOrd="0" presId="urn:microsoft.com/office/officeart/2005/8/layout/orgChart1"/>
    <dgm:cxn modelId="{EED78210-FAC2-45D5-A3B5-170CB4DCD8DB}" type="presParOf" srcId="{371A9A16-2EC9-46E3-B804-7A5C918DA012}" destId="{F441AC99-0505-4163-B8DC-A36C7D6FC7F9}" srcOrd="2" destOrd="0" presId="urn:microsoft.com/office/officeart/2005/8/layout/orgChart1"/>
    <dgm:cxn modelId="{A7DE34FD-614C-4773-A09B-5971736C979B}" type="presParOf" srcId="{371A9A16-2EC9-46E3-B804-7A5C918DA012}" destId="{952D358C-EF9F-46DF-89D1-570D5EC1D94B}" srcOrd="3" destOrd="0" presId="urn:microsoft.com/office/officeart/2005/8/layout/orgChart1"/>
    <dgm:cxn modelId="{C0B09F66-DF7A-4DD1-839B-B538F417C98E}" type="presParOf" srcId="{952D358C-EF9F-46DF-89D1-570D5EC1D94B}" destId="{20A1B076-73EC-4679-B4F1-9F54E0C42CF1}" srcOrd="0" destOrd="0" presId="urn:microsoft.com/office/officeart/2005/8/layout/orgChart1"/>
    <dgm:cxn modelId="{7601833F-A67F-4001-A195-24822E61FB8D}" type="presParOf" srcId="{20A1B076-73EC-4679-B4F1-9F54E0C42CF1}" destId="{BCDFFD6C-71D2-460B-998A-73FA57782705}" srcOrd="0" destOrd="0" presId="urn:microsoft.com/office/officeart/2005/8/layout/orgChart1"/>
    <dgm:cxn modelId="{A09258C0-F6BD-4B6A-9EE5-64904C85D461}" type="presParOf" srcId="{20A1B076-73EC-4679-B4F1-9F54E0C42CF1}" destId="{851F937F-E6CB-41B7-90E0-A2F1F409B2AB}" srcOrd="1" destOrd="0" presId="urn:microsoft.com/office/officeart/2005/8/layout/orgChart1"/>
    <dgm:cxn modelId="{5D511510-E41B-4DD0-B83A-1526650A768A}" type="presParOf" srcId="{952D358C-EF9F-46DF-89D1-570D5EC1D94B}" destId="{3E37E854-1308-4A07-84CF-FCC51002CAC1}" srcOrd="1" destOrd="0" presId="urn:microsoft.com/office/officeart/2005/8/layout/orgChart1"/>
    <dgm:cxn modelId="{BAC23400-5A0B-47A7-89BE-744FE3105225}" type="presParOf" srcId="{952D358C-EF9F-46DF-89D1-570D5EC1D94B}" destId="{CEF43B06-F8A0-4875-A760-8C9C1CAA4E56}" srcOrd="2" destOrd="0" presId="urn:microsoft.com/office/officeart/2005/8/layout/orgChart1"/>
    <dgm:cxn modelId="{F6E448B0-B051-4AAF-8D56-F3B2F29BAA95}" type="presParOf" srcId="{A4964473-DF82-4D63-962E-57622F78E703}" destId="{1F9AB748-BC51-4673-AF5D-85C64381B4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911B8C-55BB-48DA-BDE5-5AD2A9720F5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85662E16-E109-47E4-8AD8-3D00ED1D923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2000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r>
            <a:rPr kumimoji="0" lang="ru-RU" altLang="ru-RU" b="1" i="1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ЗАКЛЮЧИТЕЛЬНЫЙ ЭТАП</a:t>
          </a:r>
        </a:p>
      </dgm:t>
    </dgm:pt>
    <dgm:pt modelId="{8F828925-0F03-45A1-8EB1-9B384DED6371}" type="parTrans" cxnId="{776369C1-F824-48C8-8530-75048ABECC34}">
      <dgm:prSet/>
      <dgm:spPr/>
    </dgm:pt>
    <dgm:pt modelId="{8D4B0239-AF53-4B4A-8E53-715591783C98}" type="sibTrans" cxnId="{776369C1-F824-48C8-8530-75048ABECC34}">
      <dgm:prSet/>
      <dgm:spPr/>
    </dgm:pt>
    <dgm:pt modelId="{2E871339-1E4F-4925-B59C-908FEA5FD58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Оценка проделанной работы.</a:t>
          </a:r>
        </a:p>
      </dgm:t>
    </dgm:pt>
    <dgm:pt modelId="{00C1AA5A-E3EC-4336-ADFE-772E6BBC91C6}" type="parTrans" cxnId="{FB0E3621-250C-4351-A639-B5CC8DAF43A8}">
      <dgm:prSet/>
      <dgm:spPr/>
    </dgm:pt>
    <dgm:pt modelId="{A7323F7D-71E5-4F55-BA45-C35C13724BAC}" type="sibTrans" cxnId="{FB0E3621-250C-4351-A639-B5CC8DAF43A8}">
      <dgm:prSet/>
      <dgm:spPr/>
    </dgm:pt>
    <dgm:pt modelId="{0E2CDDED-E21F-43D9-A4BB-3A0F0361CA8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2000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Защита или презентация</a:t>
          </a:r>
        </a:p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2000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 проекта.</a:t>
          </a:r>
        </a:p>
      </dgm:t>
    </dgm:pt>
    <dgm:pt modelId="{EE2B7D5C-CE85-4BAA-B3CE-20EEA31B249A}" type="parTrans" cxnId="{8E6F1B55-3860-4984-A0A0-0D769581F68B}">
      <dgm:prSet/>
      <dgm:spPr/>
    </dgm:pt>
    <dgm:pt modelId="{F5C0335B-2887-4820-BCA5-31149F2FF5C1}" type="sibTrans" cxnId="{8E6F1B55-3860-4984-A0A0-0D769581F68B}">
      <dgm:prSet/>
      <dgm:spPr/>
    </dgm:pt>
    <dgm:pt modelId="{96C5F42A-284B-4502-824C-22C8AD6368CB}" type="pres">
      <dgm:prSet presAssocID="{EA911B8C-55BB-48DA-BDE5-5AD2A9720F5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7F9658C-469B-4B59-8155-A1DCC860A14B}" type="pres">
      <dgm:prSet presAssocID="{85662E16-E109-47E4-8AD8-3D00ED1D9236}" presName="hierRoot1" presStyleCnt="0">
        <dgm:presLayoutVars>
          <dgm:hierBranch val="r"/>
        </dgm:presLayoutVars>
      </dgm:prSet>
      <dgm:spPr/>
    </dgm:pt>
    <dgm:pt modelId="{795A04AD-A1B3-4B75-81AD-6AFA0B0D07A5}" type="pres">
      <dgm:prSet presAssocID="{85662E16-E109-47E4-8AD8-3D00ED1D9236}" presName="rootComposite1" presStyleCnt="0"/>
      <dgm:spPr/>
    </dgm:pt>
    <dgm:pt modelId="{948BF751-2136-433E-B2A9-5EC08572200D}" type="pres">
      <dgm:prSet presAssocID="{85662E16-E109-47E4-8AD8-3D00ED1D923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53F5C5-3A66-4608-879F-654ADF1F75C8}" type="pres">
      <dgm:prSet presAssocID="{85662E16-E109-47E4-8AD8-3D00ED1D923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B7B0C80-1776-4488-8814-07068ED62948}" type="pres">
      <dgm:prSet presAssocID="{85662E16-E109-47E4-8AD8-3D00ED1D9236}" presName="hierChild2" presStyleCnt="0"/>
      <dgm:spPr/>
    </dgm:pt>
    <dgm:pt modelId="{08B61275-5525-4CB2-B877-00676038BC79}" type="pres">
      <dgm:prSet presAssocID="{00C1AA5A-E3EC-4336-ADFE-772E6BBC91C6}" presName="Name50" presStyleLbl="parChTrans1D2" presStyleIdx="0" presStyleCnt="2"/>
      <dgm:spPr/>
    </dgm:pt>
    <dgm:pt modelId="{C302498E-F00C-4CC4-BA96-D4DDEA81FBD9}" type="pres">
      <dgm:prSet presAssocID="{2E871339-1E4F-4925-B59C-908FEA5FD58F}" presName="hierRoot2" presStyleCnt="0">
        <dgm:presLayoutVars>
          <dgm:hierBranch/>
        </dgm:presLayoutVars>
      </dgm:prSet>
      <dgm:spPr/>
    </dgm:pt>
    <dgm:pt modelId="{952B095C-2AD1-4EEF-88C1-733F57BA85B9}" type="pres">
      <dgm:prSet presAssocID="{2E871339-1E4F-4925-B59C-908FEA5FD58F}" presName="rootComposite" presStyleCnt="0"/>
      <dgm:spPr/>
    </dgm:pt>
    <dgm:pt modelId="{A3888ED3-3589-4501-B4CD-708F4E5E8DBC}" type="pres">
      <dgm:prSet presAssocID="{2E871339-1E4F-4925-B59C-908FEA5FD58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95CC78-A08D-443B-B366-BFC9B78C3F1E}" type="pres">
      <dgm:prSet presAssocID="{2E871339-1E4F-4925-B59C-908FEA5FD58F}" presName="rootConnector" presStyleLbl="node2" presStyleIdx="0" presStyleCnt="2"/>
      <dgm:spPr/>
      <dgm:t>
        <a:bodyPr/>
        <a:lstStyle/>
        <a:p>
          <a:endParaRPr lang="ru-RU"/>
        </a:p>
      </dgm:t>
    </dgm:pt>
    <dgm:pt modelId="{38EC267B-4C0B-473B-8AAA-5C935F42F035}" type="pres">
      <dgm:prSet presAssocID="{2E871339-1E4F-4925-B59C-908FEA5FD58F}" presName="hierChild4" presStyleCnt="0"/>
      <dgm:spPr/>
    </dgm:pt>
    <dgm:pt modelId="{E6385CC0-4CCC-4FC1-9785-0A68D53D9421}" type="pres">
      <dgm:prSet presAssocID="{2E871339-1E4F-4925-B59C-908FEA5FD58F}" presName="hierChild5" presStyleCnt="0"/>
      <dgm:spPr/>
    </dgm:pt>
    <dgm:pt modelId="{AA4F76A7-DAF1-42E8-9620-7EDD83FAF893}" type="pres">
      <dgm:prSet presAssocID="{EE2B7D5C-CE85-4BAA-B3CE-20EEA31B249A}" presName="Name50" presStyleLbl="parChTrans1D2" presStyleIdx="1" presStyleCnt="2"/>
      <dgm:spPr/>
    </dgm:pt>
    <dgm:pt modelId="{84403140-4DA9-48ED-B98B-9F764F778258}" type="pres">
      <dgm:prSet presAssocID="{0E2CDDED-E21F-43D9-A4BB-3A0F0361CA8A}" presName="hierRoot2" presStyleCnt="0">
        <dgm:presLayoutVars>
          <dgm:hierBranch/>
        </dgm:presLayoutVars>
      </dgm:prSet>
      <dgm:spPr/>
    </dgm:pt>
    <dgm:pt modelId="{4A779960-DF8B-46EC-BB82-E486BDC03DE8}" type="pres">
      <dgm:prSet presAssocID="{0E2CDDED-E21F-43D9-A4BB-3A0F0361CA8A}" presName="rootComposite" presStyleCnt="0"/>
      <dgm:spPr/>
    </dgm:pt>
    <dgm:pt modelId="{4879A8BF-79B6-49A2-BCEB-1A2BE83A81B4}" type="pres">
      <dgm:prSet presAssocID="{0E2CDDED-E21F-43D9-A4BB-3A0F0361CA8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9EFB81-F361-4D09-912C-99F2D20D5948}" type="pres">
      <dgm:prSet presAssocID="{0E2CDDED-E21F-43D9-A4BB-3A0F0361CA8A}" presName="rootConnector" presStyleLbl="node2" presStyleIdx="1" presStyleCnt="2"/>
      <dgm:spPr/>
      <dgm:t>
        <a:bodyPr/>
        <a:lstStyle/>
        <a:p>
          <a:endParaRPr lang="ru-RU"/>
        </a:p>
      </dgm:t>
    </dgm:pt>
    <dgm:pt modelId="{A61DC9B0-286E-4532-9263-6291FAB4FC98}" type="pres">
      <dgm:prSet presAssocID="{0E2CDDED-E21F-43D9-A4BB-3A0F0361CA8A}" presName="hierChild4" presStyleCnt="0"/>
      <dgm:spPr/>
    </dgm:pt>
    <dgm:pt modelId="{010F563D-1C2C-42D0-8CFC-AB015E847818}" type="pres">
      <dgm:prSet presAssocID="{0E2CDDED-E21F-43D9-A4BB-3A0F0361CA8A}" presName="hierChild5" presStyleCnt="0"/>
      <dgm:spPr/>
    </dgm:pt>
    <dgm:pt modelId="{5E105BC6-710D-45BD-9A2C-1A630D05BD6F}" type="pres">
      <dgm:prSet presAssocID="{85662E16-E109-47E4-8AD8-3D00ED1D9236}" presName="hierChild3" presStyleCnt="0"/>
      <dgm:spPr/>
    </dgm:pt>
  </dgm:ptLst>
  <dgm:cxnLst>
    <dgm:cxn modelId="{F6AAE341-3985-4FB1-944F-73DB95C5AAD6}" type="presOf" srcId="{2E871339-1E4F-4925-B59C-908FEA5FD58F}" destId="{A3888ED3-3589-4501-B4CD-708F4E5E8DBC}" srcOrd="0" destOrd="0" presId="urn:microsoft.com/office/officeart/2005/8/layout/orgChart1"/>
    <dgm:cxn modelId="{2C0310A4-1FD1-4204-9D18-CB9AD71CD9FB}" type="presOf" srcId="{00C1AA5A-E3EC-4336-ADFE-772E6BBC91C6}" destId="{08B61275-5525-4CB2-B877-00676038BC79}" srcOrd="0" destOrd="0" presId="urn:microsoft.com/office/officeart/2005/8/layout/orgChart1"/>
    <dgm:cxn modelId="{015985E8-A229-48EF-9CF4-40F75FC9AE55}" type="presOf" srcId="{0E2CDDED-E21F-43D9-A4BB-3A0F0361CA8A}" destId="{999EFB81-F361-4D09-912C-99F2D20D5948}" srcOrd="1" destOrd="0" presId="urn:microsoft.com/office/officeart/2005/8/layout/orgChart1"/>
    <dgm:cxn modelId="{B2FEAC7C-ABC7-4037-96E3-64C0E9D7A09D}" type="presOf" srcId="{2E871339-1E4F-4925-B59C-908FEA5FD58F}" destId="{B295CC78-A08D-443B-B366-BFC9B78C3F1E}" srcOrd="1" destOrd="0" presId="urn:microsoft.com/office/officeart/2005/8/layout/orgChart1"/>
    <dgm:cxn modelId="{B2FBE323-FC2B-4F2A-B8B0-6D4344F5652A}" type="presOf" srcId="{EA911B8C-55BB-48DA-BDE5-5AD2A9720F55}" destId="{96C5F42A-284B-4502-824C-22C8AD6368CB}" srcOrd="0" destOrd="0" presId="urn:microsoft.com/office/officeart/2005/8/layout/orgChart1"/>
    <dgm:cxn modelId="{7EFBAAED-B0F9-4E4D-AB32-438B9FF87134}" type="presOf" srcId="{0E2CDDED-E21F-43D9-A4BB-3A0F0361CA8A}" destId="{4879A8BF-79B6-49A2-BCEB-1A2BE83A81B4}" srcOrd="0" destOrd="0" presId="urn:microsoft.com/office/officeart/2005/8/layout/orgChart1"/>
    <dgm:cxn modelId="{8E6F1B55-3860-4984-A0A0-0D769581F68B}" srcId="{85662E16-E109-47E4-8AD8-3D00ED1D9236}" destId="{0E2CDDED-E21F-43D9-A4BB-3A0F0361CA8A}" srcOrd="1" destOrd="0" parTransId="{EE2B7D5C-CE85-4BAA-B3CE-20EEA31B249A}" sibTransId="{F5C0335B-2887-4820-BCA5-31149F2FF5C1}"/>
    <dgm:cxn modelId="{776369C1-F824-48C8-8530-75048ABECC34}" srcId="{EA911B8C-55BB-48DA-BDE5-5AD2A9720F55}" destId="{85662E16-E109-47E4-8AD8-3D00ED1D9236}" srcOrd="0" destOrd="0" parTransId="{8F828925-0F03-45A1-8EB1-9B384DED6371}" sibTransId="{8D4B0239-AF53-4B4A-8E53-715591783C98}"/>
    <dgm:cxn modelId="{A025E4F7-B854-40A1-9F48-8E340F09BC95}" type="presOf" srcId="{EE2B7D5C-CE85-4BAA-B3CE-20EEA31B249A}" destId="{AA4F76A7-DAF1-42E8-9620-7EDD83FAF893}" srcOrd="0" destOrd="0" presId="urn:microsoft.com/office/officeart/2005/8/layout/orgChart1"/>
    <dgm:cxn modelId="{B67233EB-58D9-4E0A-A96E-76B965F9AE4D}" type="presOf" srcId="{85662E16-E109-47E4-8AD8-3D00ED1D9236}" destId="{7353F5C5-3A66-4608-879F-654ADF1F75C8}" srcOrd="1" destOrd="0" presId="urn:microsoft.com/office/officeart/2005/8/layout/orgChart1"/>
    <dgm:cxn modelId="{FB0E3621-250C-4351-A639-B5CC8DAF43A8}" srcId="{85662E16-E109-47E4-8AD8-3D00ED1D9236}" destId="{2E871339-1E4F-4925-B59C-908FEA5FD58F}" srcOrd="0" destOrd="0" parTransId="{00C1AA5A-E3EC-4336-ADFE-772E6BBC91C6}" sibTransId="{A7323F7D-71E5-4F55-BA45-C35C13724BAC}"/>
    <dgm:cxn modelId="{BB1AD230-956E-4D79-93BC-AE07627FEC56}" type="presOf" srcId="{85662E16-E109-47E4-8AD8-3D00ED1D9236}" destId="{948BF751-2136-433E-B2A9-5EC08572200D}" srcOrd="0" destOrd="0" presId="urn:microsoft.com/office/officeart/2005/8/layout/orgChart1"/>
    <dgm:cxn modelId="{A0B347C7-F77E-4BD7-862B-543E04B243E9}" type="presParOf" srcId="{96C5F42A-284B-4502-824C-22C8AD6368CB}" destId="{D7F9658C-469B-4B59-8155-A1DCC860A14B}" srcOrd="0" destOrd="0" presId="urn:microsoft.com/office/officeart/2005/8/layout/orgChart1"/>
    <dgm:cxn modelId="{C6D4678B-AAC2-4F24-9071-355DFB3A9B9C}" type="presParOf" srcId="{D7F9658C-469B-4B59-8155-A1DCC860A14B}" destId="{795A04AD-A1B3-4B75-81AD-6AFA0B0D07A5}" srcOrd="0" destOrd="0" presId="urn:microsoft.com/office/officeart/2005/8/layout/orgChart1"/>
    <dgm:cxn modelId="{80824C77-EDAA-4AD1-9C39-B5541AEE1C91}" type="presParOf" srcId="{795A04AD-A1B3-4B75-81AD-6AFA0B0D07A5}" destId="{948BF751-2136-433E-B2A9-5EC08572200D}" srcOrd="0" destOrd="0" presId="urn:microsoft.com/office/officeart/2005/8/layout/orgChart1"/>
    <dgm:cxn modelId="{9F5B9F16-9EE8-4E8C-8F76-F2A13EA33CED}" type="presParOf" srcId="{795A04AD-A1B3-4B75-81AD-6AFA0B0D07A5}" destId="{7353F5C5-3A66-4608-879F-654ADF1F75C8}" srcOrd="1" destOrd="0" presId="urn:microsoft.com/office/officeart/2005/8/layout/orgChart1"/>
    <dgm:cxn modelId="{08E445AC-0B92-44EB-B423-AE23F45118D6}" type="presParOf" srcId="{D7F9658C-469B-4B59-8155-A1DCC860A14B}" destId="{2B7B0C80-1776-4488-8814-07068ED62948}" srcOrd="1" destOrd="0" presId="urn:microsoft.com/office/officeart/2005/8/layout/orgChart1"/>
    <dgm:cxn modelId="{59CFF969-DAD2-404D-8B75-C83AFF9F1695}" type="presParOf" srcId="{2B7B0C80-1776-4488-8814-07068ED62948}" destId="{08B61275-5525-4CB2-B877-00676038BC79}" srcOrd="0" destOrd="0" presId="urn:microsoft.com/office/officeart/2005/8/layout/orgChart1"/>
    <dgm:cxn modelId="{D68C7F3B-3302-48C4-B52A-4970C12802D9}" type="presParOf" srcId="{2B7B0C80-1776-4488-8814-07068ED62948}" destId="{C302498E-F00C-4CC4-BA96-D4DDEA81FBD9}" srcOrd="1" destOrd="0" presId="urn:microsoft.com/office/officeart/2005/8/layout/orgChart1"/>
    <dgm:cxn modelId="{932F0455-5702-474E-BBFA-1A008D188F65}" type="presParOf" srcId="{C302498E-F00C-4CC4-BA96-D4DDEA81FBD9}" destId="{952B095C-2AD1-4EEF-88C1-733F57BA85B9}" srcOrd="0" destOrd="0" presId="urn:microsoft.com/office/officeart/2005/8/layout/orgChart1"/>
    <dgm:cxn modelId="{315268F6-9766-43D8-9B88-54E52E654496}" type="presParOf" srcId="{952B095C-2AD1-4EEF-88C1-733F57BA85B9}" destId="{A3888ED3-3589-4501-B4CD-708F4E5E8DBC}" srcOrd="0" destOrd="0" presId="urn:microsoft.com/office/officeart/2005/8/layout/orgChart1"/>
    <dgm:cxn modelId="{7DAF0327-3488-4950-BFA6-00AF3140DC06}" type="presParOf" srcId="{952B095C-2AD1-4EEF-88C1-733F57BA85B9}" destId="{B295CC78-A08D-443B-B366-BFC9B78C3F1E}" srcOrd="1" destOrd="0" presId="urn:microsoft.com/office/officeart/2005/8/layout/orgChart1"/>
    <dgm:cxn modelId="{06729EC6-41AE-4A6B-B015-A95B5E59B0A9}" type="presParOf" srcId="{C302498E-F00C-4CC4-BA96-D4DDEA81FBD9}" destId="{38EC267B-4C0B-473B-8AAA-5C935F42F035}" srcOrd="1" destOrd="0" presId="urn:microsoft.com/office/officeart/2005/8/layout/orgChart1"/>
    <dgm:cxn modelId="{3549BB1A-B480-4AB1-8B51-4E4C7ACF1625}" type="presParOf" srcId="{C302498E-F00C-4CC4-BA96-D4DDEA81FBD9}" destId="{E6385CC0-4CCC-4FC1-9785-0A68D53D9421}" srcOrd="2" destOrd="0" presId="urn:microsoft.com/office/officeart/2005/8/layout/orgChart1"/>
    <dgm:cxn modelId="{E36F86BE-2EEB-48A4-8B31-1924E6550EE0}" type="presParOf" srcId="{2B7B0C80-1776-4488-8814-07068ED62948}" destId="{AA4F76A7-DAF1-42E8-9620-7EDD83FAF893}" srcOrd="2" destOrd="0" presId="urn:microsoft.com/office/officeart/2005/8/layout/orgChart1"/>
    <dgm:cxn modelId="{0278E65E-1E5A-4A39-9EE4-CF304CAED79E}" type="presParOf" srcId="{2B7B0C80-1776-4488-8814-07068ED62948}" destId="{84403140-4DA9-48ED-B98B-9F764F778258}" srcOrd="3" destOrd="0" presId="urn:microsoft.com/office/officeart/2005/8/layout/orgChart1"/>
    <dgm:cxn modelId="{6D45D294-7AA9-46FD-BC10-49145D693DE1}" type="presParOf" srcId="{84403140-4DA9-48ED-B98B-9F764F778258}" destId="{4A779960-DF8B-46EC-BB82-E486BDC03DE8}" srcOrd="0" destOrd="0" presId="urn:microsoft.com/office/officeart/2005/8/layout/orgChart1"/>
    <dgm:cxn modelId="{A94313E9-73C9-4A9D-9B6D-3B0EF8652642}" type="presParOf" srcId="{4A779960-DF8B-46EC-BB82-E486BDC03DE8}" destId="{4879A8BF-79B6-49A2-BCEB-1A2BE83A81B4}" srcOrd="0" destOrd="0" presId="urn:microsoft.com/office/officeart/2005/8/layout/orgChart1"/>
    <dgm:cxn modelId="{4071DBEF-2F57-45B0-822C-D5D46B4EA8EC}" type="presParOf" srcId="{4A779960-DF8B-46EC-BB82-E486BDC03DE8}" destId="{999EFB81-F361-4D09-912C-99F2D20D5948}" srcOrd="1" destOrd="0" presId="urn:microsoft.com/office/officeart/2005/8/layout/orgChart1"/>
    <dgm:cxn modelId="{C8382D20-74C2-460D-ABCE-53B70FA787B6}" type="presParOf" srcId="{84403140-4DA9-48ED-B98B-9F764F778258}" destId="{A61DC9B0-286E-4532-9263-6291FAB4FC98}" srcOrd="1" destOrd="0" presId="urn:microsoft.com/office/officeart/2005/8/layout/orgChart1"/>
    <dgm:cxn modelId="{7E78542C-D86B-4C59-85B6-2F2733F5178E}" type="presParOf" srcId="{84403140-4DA9-48ED-B98B-9F764F778258}" destId="{010F563D-1C2C-42D0-8CFC-AB015E847818}" srcOrd="2" destOrd="0" presId="urn:microsoft.com/office/officeart/2005/8/layout/orgChart1"/>
    <dgm:cxn modelId="{320388AE-27AA-4F9A-AC0A-F2E06835911A}" type="presParOf" srcId="{D7F9658C-469B-4B59-8155-A1DCC860A14B}" destId="{5E105BC6-710D-45BD-9A2C-1A630D05BD6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C903F-C9AF-4BB4-BF46-1C6734D1D3A6}">
      <dsp:nvSpPr>
        <dsp:cNvPr id="0" name=""/>
        <dsp:cNvSpPr/>
      </dsp:nvSpPr>
      <dsp:spPr>
        <a:xfrm>
          <a:off x="2674986" y="574175"/>
          <a:ext cx="171889" cy="3781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1569"/>
              </a:lnTo>
              <a:lnTo>
                <a:pt x="171889" y="37815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443A8-D742-4CDC-B9D3-FB6E5C196691}">
      <dsp:nvSpPr>
        <dsp:cNvPr id="0" name=""/>
        <dsp:cNvSpPr/>
      </dsp:nvSpPr>
      <dsp:spPr>
        <a:xfrm>
          <a:off x="2674986" y="574175"/>
          <a:ext cx="171889" cy="29679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67958"/>
              </a:lnTo>
              <a:lnTo>
                <a:pt x="171889" y="29679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7B623-915D-4A40-9FC3-22EED5219AE2}">
      <dsp:nvSpPr>
        <dsp:cNvPr id="0" name=""/>
        <dsp:cNvSpPr/>
      </dsp:nvSpPr>
      <dsp:spPr>
        <a:xfrm>
          <a:off x="2674986" y="574175"/>
          <a:ext cx="171889" cy="2154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348"/>
              </a:lnTo>
              <a:lnTo>
                <a:pt x="171889" y="21543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75796-B729-4B3B-9555-10BEF4A22965}">
      <dsp:nvSpPr>
        <dsp:cNvPr id="0" name=""/>
        <dsp:cNvSpPr/>
      </dsp:nvSpPr>
      <dsp:spPr>
        <a:xfrm>
          <a:off x="2674986" y="574175"/>
          <a:ext cx="171889" cy="1340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0738"/>
              </a:lnTo>
              <a:lnTo>
                <a:pt x="171889" y="13407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AB60F3-3265-436B-B8C3-D0D6F2B6E3B7}">
      <dsp:nvSpPr>
        <dsp:cNvPr id="0" name=""/>
        <dsp:cNvSpPr/>
      </dsp:nvSpPr>
      <dsp:spPr>
        <a:xfrm>
          <a:off x="2674986" y="574175"/>
          <a:ext cx="171889" cy="527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127"/>
              </a:lnTo>
              <a:lnTo>
                <a:pt x="171889" y="5271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6B2DF-2D70-41DB-AB7C-72B7EE2CC732}">
      <dsp:nvSpPr>
        <dsp:cNvPr id="0" name=""/>
        <dsp:cNvSpPr/>
      </dsp:nvSpPr>
      <dsp:spPr>
        <a:xfrm>
          <a:off x="2560393" y="1210"/>
          <a:ext cx="1145930" cy="572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700" b="1" i="1" u="sng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ПОДГОТОВИТЕЛЬНЫЙ ЭТАП</a:t>
          </a:r>
        </a:p>
      </dsp:txBody>
      <dsp:txXfrm>
        <a:off x="2560393" y="1210"/>
        <a:ext cx="1145930" cy="572965"/>
      </dsp:txXfrm>
    </dsp:sp>
    <dsp:sp modelId="{C3462C63-D3D1-4695-9228-5458A8A8AF80}">
      <dsp:nvSpPr>
        <dsp:cNvPr id="0" name=""/>
        <dsp:cNvSpPr/>
      </dsp:nvSpPr>
      <dsp:spPr>
        <a:xfrm>
          <a:off x="2846876" y="814820"/>
          <a:ext cx="1145930" cy="572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r>
            <a:rPr kumimoji="0" lang="ru-RU" alt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Обоснование возникшей проблемы</a:t>
          </a:r>
        </a:p>
        <a:p>
          <a:pPr marL="0" marR="0" lvl="0" indent="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r>
            <a:rPr kumimoji="0" lang="ru-RU" alt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 и потребности. </a:t>
          </a:r>
          <a:endParaRPr kumimoji="0" lang="ru-RU" altLang="ru-RU" sz="7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sp:txBody>
      <dsp:txXfrm>
        <a:off x="2846876" y="814820"/>
        <a:ext cx="1145930" cy="572965"/>
      </dsp:txXfrm>
    </dsp:sp>
    <dsp:sp modelId="{7222DA62-6194-41D2-91EF-714B6D9467A6}">
      <dsp:nvSpPr>
        <dsp:cNvPr id="0" name=""/>
        <dsp:cNvSpPr/>
      </dsp:nvSpPr>
      <dsp:spPr>
        <a:xfrm>
          <a:off x="2846876" y="1628430"/>
          <a:ext cx="1145930" cy="572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ru-RU" alt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Выбор модели.</a:t>
          </a:r>
        </a:p>
      </dsp:txBody>
      <dsp:txXfrm>
        <a:off x="2846876" y="1628430"/>
        <a:ext cx="1145930" cy="572965"/>
      </dsp:txXfrm>
    </dsp:sp>
    <dsp:sp modelId="{9AAE6526-7A2C-435D-ADFF-33A0C1ADA12D}">
      <dsp:nvSpPr>
        <dsp:cNvPr id="0" name=""/>
        <dsp:cNvSpPr/>
      </dsp:nvSpPr>
      <dsp:spPr>
        <a:xfrm>
          <a:off x="2846876" y="2442041"/>
          <a:ext cx="1145930" cy="572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0"/>
            </a:spcBef>
            <a:spcAft>
              <a:spcPct val="0"/>
            </a:spcAft>
            <a:buClr>
              <a:schemeClr val="hlink"/>
            </a:buClr>
            <a:buSzPct val="80000"/>
            <a:buFont typeface="Wingdings" panose="05000000000000000000" pitchFamily="2" charset="2"/>
            <a:buNone/>
            <a:tabLst/>
          </a:pPr>
          <a:endParaRPr kumimoji="0" lang="ru-RU" altLang="ru-RU" sz="7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7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2846876" y="2442041"/>
        <a:ext cx="1145930" cy="572965"/>
      </dsp:txXfrm>
    </dsp:sp>
    <dsp:sp modelId="{802A83BF-FDC6-46F0-99B9-B9FBF7FDB89B}">
      <dsp:nvSpPr>
        <dsp:cNvPr id="0" name=""/>
        <dsp:cNvSpPr/>
      </dsp:nvSpPr>
      <dsp:spPr>
        <a:xfrm>
          <a:off x="2846876" y="3255651"/>
          <a:ext cx="1145930" cy="572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7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ru-RU" sz="7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</a:endParaRPr>
        </a:p>
      </dsp:txBody>
      <dsp:txXfrm>
        <a:off x="2846876" y="3255651"/>
        <a:ext cx="1145930" cy="572965"/>
      </dsp:txXfrm>
    </dsp:sp>
    <dsp:sp modelId="{D51CDD75-074A-4EFE-8707-116EAF7FBF83}">
      <dsp:nvSpPr>
        <dsp:cNvPr id="0" name=""/>
        <dsp:cNvSpPr/>
      </dsp:nvSpPr>
      <dsp:spPr>
        <a:xfrm>
          <a:off x="2846876" y="4069261"/>
          <a:ext cx="1145930" cy="572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Выбор оборудования, </a:t>
          </a:r>
        </a:p>
        <a:p>
          <a:pPr marL="0" marR="0" lvl="0" indent="0" algn="ctr" defTabSz="914400" rtl="0" eaLnBrk="1" fontAlgn="base" latinLnBrk="0" hangingPunct="1">
            <a:lnSpc>
              <a:spcPct val="8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7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rPr>
            <a:t>инструментов и приспособлений</a:t>
          </a:r>
          <a:endParaRPr kumimoji="0" lang="ru-RU" altLang="ru-RU" sz="7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sp:txBody>
      <dsp:txXfrm>
        <a:off x="2846876" y="4069261"/>
        <a:ext cx="1145930" cy="572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4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00432-43C3-48F7-A465-2219FAD76787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A6C53-1257-48E8-ACC1-861F69FA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1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03A2816-5978-49E4-8526-6A2E464C1204}" type="slidenum">
              <a:rPr lang="ru-RU" altLang="ru-RU" sz="1200"/>
              <a:pPr algn="r" eaLnBrk="1" hangingPunct="1"/>
              <a:t>10</a:t>
            </a:fld>
            <a:endParaRPr lang="ru-RU" altLang="ru-RU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540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4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6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95300" y="381000"/>
            <a:ext cx="8915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1D636BF3-AB0A-4AE7-80CC-C950146F64C1}" type="datetimeFigureOut">
              <a:rPr lang="ru-RU" altLang="ru-RU"/>
              <a:pPr/>
              <a:t>08.11.2017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2B13DE73-E93A-4B81-9E47-54122C27EB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929726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33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91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06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16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58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9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8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A7CF-0A4E-4410-82B4-4BC9E1AB3196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A213E-1B3F-4028-BC74-CE9E53E05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42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12" Type="http://schemas.openxmlformats.org/officeDocument/2006/relationships/slide" Target="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emf"/><Relationship Id="rId5" Type="http://schemas.openxmlformats.org/officeDocument/2006/relationships/image" Target="../media/image6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emf"/><Relationship Id="rId1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99342" name="Picture 14" descr="J00791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5" y="2797969"/>
            <a:ext cx="11525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26406" y="2424112"/>
            <a:ext cx="6378257" cy="1755776"/>
          </a:xfrm>
        </p:spPr>
        <p:txBody>
          <a:bodyPr>
            <a:normAutofit/>
          </a:bodyPr>
          <a:lstStyle/>
          <a:p>
            <a:r>
              <a:rPr lang="ru-RU" altLang="ru-RU" sz="2800" dirty="0">
                <a:solidFill>
                  <a:srgbClr val="800000"/>
                </a:solidFill>
                <a:latin typeface="Monotype Corsiva" panose="03010101010201010101" pitchFamily="66" charset="0"/>
              </a:rPr>
              <a:t>«</a:t>
            </a:r>
            <a:r>
              <a:rPr lang="ru-RU" alt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Использование проектно-исследовательской деятельности, для формировании ЗУН </a:t>
            </a:r>
            <a:r>
              <a:rPr lang="ru-RU" alt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/>
            </a:r>
            <a:br>
              <a:rPr lang="ru-RU" alt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</a:br>
            <a:r>
              <a:rPr lang="ru-RU" alt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при </a:t>
            </a:r>
            <a:r>
              <a:rPr lang="ru-RU" alt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овладении профессии </a:t>
            </a:r>
            <a:r>
              <a:rPr lang="ru-RU" alt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                           «</a:t>
            </a:r>
            <a:r>
              <a:rPr lang="ru-RU" alt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Парикмахер-визажист</a:t>
            </a:r>
            <a:r>
              <a:rPr lang="ru-RU" altLang="ru-RU" sz="2800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»</a:t>
            </a:r>
            <a:endParaRPr lang="ru-RU" altLang="ru-RU" sz="2800" dirty="0">
              <a:solidFill>
                <a:srgbClr val="8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05584" y="5460977"/>
            <a:ext cx="5699079" cy="7596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2000" b="1" i="1" dirty="0">
                <a:solidFill>
                  <a:srgbClr val="1C1C1C"/>
                </a:solidFill>
                <a:latin typeface="Monotype Corsiva" panose="03010101010201010101" pitchFamily="66" charset="0"/>
              </a:rPr>
              <a:t>Подготовила преподаватель парикмахерского дела   Руденко Оксана Вячеславовна</a:t>
            </a:r>
          </a:p>
        </p:txBody>
      </p:sp>
      <p:pic>
        <p:nvPicPr>
          <p:cNvPr id="25607" name="Picture 7" descr="Рисунок1м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1" r="4626"/>
          <a:stretch>
            <a:fillRect/>
          </a:stretch>
        </p:blipFill>
        <p:spPr bwMode="auto">
          <a:xfrm>
            <a:off x="713196" y="3806031"/>
            <a:ext cx="2592388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1593" y="732740"/>
            <a:ext cx="8342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Актюбинская областная специальная (коррекционная) школа-интернат-колледж </a:t>
            </a:r>
          </a:p>
          <a:p>
            <a:pPr algn="ctr">
              <a:spcAft>
                <a:spcPts val="0"/>
              </a:spcAft>
            </a:pPr>
            <a:r>
              <a:rPr lang="kk-KZ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 с нарушением слуха</a:t>
            </a:r>
            <a:endParaRPr lang="ru-RU" sz="1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0140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1198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66775" y="477043"/>
            <a:ext cx="8229600" cy="758825"/>
          </a:xfrm>
        </p:spPr>
        <p:txBody>
          <a:bodyPr/>
          <a:lstStyle/>
          <a:p>
            <a:pPr algn="ctr"/>
            <a:r>
              <a:rPr lang="ru-RU" altLang="ru-RU" sz="3200" b="1" u="sng" dirty="0">
                <a:solidFill>
                  <a:srgbClr val="800000"/>
                </a:solidFill>
                <a:latin typeface="Monotype Corsiva" panose="03010101010201010101" pitchFamily="66" charset="0"/>
              </a:rPr>
              <a:t>Алгоритм создания проекта</a:t>
            </a:r>
          </a:p>
        </p:txBody>
      </p:sp>
      <p:sp>
        <p:nvSpPr>
          <p:cNvPr id="62467" name="Text Box 3" descr="407589687[1]"/>
          <p:cNvSpPr txBox="1">
            <a:spLocks noChangeArrowheads="1"/>
          </p:cNvSpPr>
          <p:nvPr/>
        </p:nvSpPr>
        <p:spPr bwMode="auto">
          <a:xfrm>
            <a:off x="3800475" y="1341438"/>
            <a:ext cx="2305050" cy="436562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</a:rPr>
              <a:t>Проблема </a:t>
            </a:r>
          </a:p>
        </p:txBody>
      </p:sp>
      <p:sp>
        <p:nvSpPr>
          <p:cNvPr id="62468" name="Text Box 4" descr="407589687[1]"/>
          <p:cNvSpPr txBox="1">
            <a:spLocks noChangeArrowheads="1"/>
          </p:cNvSpPr>
          <p:nvPr/>
        </p:nvSpPr>
        <p:spPr bwMode="auto">
          <a:xfrm>
            <a:off x="3800475" y="1989138"/>
            <a:ext cx="2362200" cy="436562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</a:rPr>
              <a:t>Тема проекта</a:t>
            </a:r>
          </a:p>
        </p:txBody>
      </p:sp>
      <p:sp>
        <p:nvSpPr>
          <p:cNvPr id="62469" name="Text Box 5" descr="407589687[1]"/>
          <p:cNvSpPr txBox="1">
            <a:spLocks noChangeArrowheads="1"/>
          </p:cNvSpPr>
          <p:nvPr/>
        </p:nvSpPr>
        <p:spPr bwMode="auto">
          <a:xfrm>
            <a:off x="2576514" y="2636839"/>
            <a:ext cx="4752975" cy="6381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</a:rPr>
              <a:t>Актуальность проекта,   постановка цели, задач</a:t>
            </a:r>
            <a:endParaRPr lang="ru-RU" altLang="ru-RU" sz="2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73" name="Text Box 9" descr="407589687[1]"/>
          <p:cNvSpPr txBox="1">
            <a:spLocks noChangeArrowheads="1"/>
          </p:cNvSpPr>
          <p:nvPr/>
        </p:nvSpPr>
        <p:spPr bwMode="auto">
          <a:xfrm>
            <a:off x="1497013" y="3500438"/>
            <a:ext cx="6934200" cy="436562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</a:rPr>
              <a:t>Гипотезы решения проблемы</a:t>
            </a:r>
          </a:p>
        </p:txBody>
      </p:sp>
      <p:sp>
        <p:nvSpPr>
          <p:cNvPr id="62474" name="Text Box 10" descr="407589687[1]"/>
          <p:cNvSpPr txBox="1">
            <a:spLocks noChangeArrowheads="1"/>
          </p:cNvSpPr>
          <p:nvPr/>
        </p:nvSpPr>
        <p:spPr bwMode="auto">
          <a:xfrm>
            <a:off x="1497013" y="4221164"/>
            <a:ext cx="6913562" cy="7715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</a:rPr>
              <a:t>Планирование и разработка исследовательских действий, сбор материала, его анализ и синтез </a:t>
            </a:r>
          </a:p>
        </p:txBody>
      </p:sp>
      <p:sp>
        <p:nvSpPr>
          <p:cNvPr id="62478" name="Text Box 14" descr="407589687[1]"/>
          <p:cNvSpPr txBox="1">
            <a:spLocks noChangeArrowheads="1"/>
          </p:cNvSpPr>
          <p:nvPr/>
        </p:nvSpPr>
        <p:spPr bwMode="auto">
          <a:xfrm>
            <a:off x="2144713" y="5229226"/>
            <a:ext cx="5715000" cy="43656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</a:rPr>
              <a:t>Оформление результатов</a:t>
            </a:r>
          </a:p>
        </p:txBody>
      </p:sp>
      <p:sp>
        <p:nvSpPr>
          <p:cNvPr id="62479" name="Text Box 15" descr="407589687[1]"/>
          <p:cNvSpPr txBox="1">
            <a:spLocks noChangeArrowheads="1"/>
          </p:cNvSpPr>
          <p:nvPr/>
        </p:nvSpPr>
        <p:spPr bwMode="auto">
          <a:xfrm>
            <a:off x="3008313" y="5876926"/>
            <a:ext cx="4032250" cy="43656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>
                <a:latin typeface="Times New Roman" panose="02020603050405020304" pitchFamily="18" charset="0"/>
              </a:rPr>
              <a:t>Защита проекта</a:t>
            </a:r>
          </a:p>
        </p:txBody>
      </p:sp>
      <p:sp>
        <p:nvSpPr>
          <p:cNvPr id="62480" name="Line 16"/>
          <p:cNvSpPr>
            <a:spLocks noChangeShapeType="1"/>
          </p:cNvSpPr>
          <p:nvPr/>
        </p:nvSpPr>
        <p:spPr bwMode="auto">
          <a:xfrm>
            <a:off x="4953000" y="1773239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1" name="Line 17"/>
          <p:cNvSpPr>
            <a:spLocks noChangeShapeType="1"/>
          </p:cNvSpPr>
          <p:nvPr/>
        </p:nvSpPr>
        <p:spPr bwMode="auto">
          <a:xfrm>
            <a:off x="5024438" y="2420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6" name="Line 22"/>
          <p:cNvSpPr>
            <a:spLocks noChangeShapeType="1"/>
          </p:cNvSpPr>
          <p:nvPr/>
        </p:nvSpPr>
        <p:spPr bwMode="auto">
          <a:xfrm>
            <a:off x="5024438" y="32845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8" name="Line 24"/>
          <p:cNvSpPr>
            <a:spLocks noChangeShapeType="1"/>
          </p:cNvSpPr>
          <p:nvPr/>
        </p:nvSpPr>
        <p:spPr bwMode="auto">
          <a:xfrm>
            <a:off x="5024438" y="50133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6" name="Line 32"/>
          <p:cNvSpPr>
            <a:spLocks noChangeShapeType="1"/>
          </p:cNvSpPr>
          <p:nvPr/>
        </p:nvSpPr>
        <p:spPr bwMode="auto">
          <a:xfrm>
            <a:off x="5024438" y="56610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98" name="Line 22"/>
          <p:cNvSpPr>
            <a:spLocks noChangeShapeType="1"/>
          </p:cNvSpPr>
          <p:nvPr/>
        </p:nvSpPr>
        <p:spPr bwMode="auto">
          <a:xfrm>
            <a:off x="5024438" y="400526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9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62467" grpId="0" animBg="1"/>
      <p:bldP spid="62468" grpId="0" animBg="1"/>
      <p:bldP spid="62469" grpId="0" animBg="1"/>
      <p:bldP spid="62473" grpId="0" animBg="1"/>
      <p:bldP spid="62474" grpId="0" animBg="1"/>
      <p:bldP spid="62478" grpId="0" animBg="1"/>
      <p:bldP spid="62479" grpId="0" animBg="1"/>
      <p:bldP spid="62480" grpId="0" animBg="1"/>
      <p:bldP spid="62481" grpId="0" animBg="1"/>
      <p:bldP spid="62486" grpId="0" animBg="1"/>
      <p:bldP spid="62488" grpId="0" animBg="1"/>
      <p:bldP spid="62496" grpId="0" animBg="1"/>
      <p:bldP spid="624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64515" name="AutoShape 3"/>
          <p:cNvSpPr>
            <a:spLocks noChangeArrowheads="1"/>
          </p:cNvSpPr>
          <p:nvPr/>
        </p:nvSpPr>
        <p:spPr bwMode="auto">
          <a:xfrm flipH="1">
            <a:off x="3008313" y="549276"/>
            <a:ext cx="5472112" cy="1439863"/>
          </a:xfrm>
          <a:prstGeom prst="wedgeEllipseCallout">
            <a:avLst>
              <a:gd name="adj1" fmla="val 50463"/>
              <a:gd name="adj2" fmla="val 63449"/>
            </a:avLst>
          </a:prstGeom>
          <a:solidFill>
            <a:srgbClr val="F1EFD1"/>
          </a:solidFill>
          <a:ln w="9525">
            <a:solidFill>
              <a:srgbClr val="FF66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/>
            <a:endParaRPr lang="ru-RU" altLang="ru-RU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76514" y="908051"/>
            <a:ext cx="6192837" cy="792163"/>
          </a:xfrm>
        </p:spPr>
        <p:txBody>
          <a:bodyPr anchorCtr="1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altLang="ru-RU" sz="3000" b="1">
                <a:solidFill>
                  <a:srgbClr val="800000"/>
                </a:solidFill>
                <a:latin typeface="Monotype Corsiva" panose="03010101010201010101" pitchFamily="66" charset="0"/>
              </a:rPr>
              <a:t>Работа над проектом проходит </a:t>
            </a:r>
            <a:br>
              <a:rPr lang="ru-RU" altLang="ru-RU" sz="3000" b="1">
                <a:solidFill>
                  <a:srgbClr val="800000"/>
                </a:solidFill>
                <a:latin typeface="Monotype Corsiva" panose="03010101010201010101" pitchFamily="66" charset="0"/>
              </a:rPr>
            </a:br>
            <a:r>
              <a:rPr lang="ru-RU" altLang="ru-RU" sz="3000" b="1">
                <a:solidFill>
                  <a:srgbClr val="800000"/>
                </a:solidFill>
                <a:latin typeface="Monotype Corsiva" panose="03010101010201010101" pitchFamily="66" charset="0"/>
              </a:rPr>
              <a:t>в несколько этапов:</a:t>
            </a:r>
          </a:p>
        </p:txBody>
      </p:sp>
      <p:pic>
        <p:nvPicPr>
          <p:cNvPr id="35854" name="Picture 14" descr="AG00013_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8764" y="2530475"/>
            <a:ext cx="1728787" cy="1320800"/>
          </a:xfrm>
          <a:noFill/>
        </p:spPr>
      </p:pic>
      <p:sp>
        <p:nvSpPr>
          <p:cNvPr id="35848" name="Cloud"/>
          <p:cNvSpPr>
            <a:spLocks noChangeAspect="1" noEditPoints="1" noChangeArrowheads="1"/>
          </p:cNvSpPr>
          <p:nvPr/>
        </p:nvSpPr>
        <p:spPr bwMode="auto">
          <a:xfrm>
            <a:off x="849314" y="2276475"/>
            <a:ext cx="3673475" cy="865188"/>
          </a:xfrm>
          <a:custGeom>
            <a:avLst/>
            <a:gdLst>
              <a:gd name="T0" fmla="*/ 10050 w 21600"/>
              <a:gd name="T1" fmla="*/ 431800 h 21600"/>
              <a:gd name="T2" fmla="*/ 1620044 w 21600"/>
              <a:gd name="T3" fmla="*/ 862680 h 21600"/>
              <a:gd name="T4" fmla="*/ 3237388 w 21600"/>
              <a:gd name="T5" fmla="*/ 431800 h 21600"/>
              <a:gd name="T6" fmla="*/ 1620044 w 21600"/>
              <a:gd name="T7" fmla="*/ 4937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1EFD1"/>
          </a:solidFill>
          <a:ln w="9525">
            <a:solidFill>
              <a:srgbClr val="FF66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400" b="1" u="sng">
                <a:latin typeface="Monotype Corsiva" panose="03010101010201010101" pitchFamily="66" charset="0"/>
              </a:rPr>
              <a:t>1 этап</a:t>
            </a:r>
            <a:r>
              <a:rPr lang="ru-RU" altLang="ru-RU" sz="2400" b="1">
                <a:latin typeface="Monotype Corsiva" panose="03010101010201010101" pitchFamily="66" charset="0"/>
              </a:rPr>
              <a:t> Подготовительный</a:t>
            </a:r>
          </a:p>
        </p:txBody>
      </p:sp>
      <p:sp>
        <p:nvSpPr>
          <p:cNvPr id="36868" name="Cloud"/>
          <p:cNvSpPr>
            <a:spLocks noChangeAspect="1" noEditPoints="1" noChangeArrowheads="1"/>
          </p:cNvSpPr>
          <p:nvPr/>
        </p:nvSpPr>
        <p:spPr bwMode="auto">
          <a:xfrm>
            <a:off x="2000251" y="3500438"/>
            <a:ext cx="3743325" cy="863600"/>
          </a:xfrm>
          <a:custGeom>
            <a:avLst/>
            <a:gdLst>
              <a:gd name="T0" fmla="*/ 10754 w 21600"/>
              <a:gd name="T1" fmla="*/ 495300 h 21600"/>
              <a:gd name="T2" fmla="*/ 1733550 w 21600"/>
              <a:gd name="T3" fmla="*/ 989545 h 21600"/>
              <a:gd name="T4" fmla="*/ 3464211 w 21600"/>
              <a:gd name="T5" fmla="*/ 495300 h 21600"/>
              <a:gd name="T6" fmla="*/ 1733550 w 21600"/>
              <a:gd name="T7" fmla="*/ 56638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1EFD1"/>
          </a:solidFill>
          <a:ln w="9525">
            <a:solidFill>
              <a:srgbClr val="FF66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2400" b="1" u="sng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2 этап</a:t>
            </a:r>
            <a:r>
              <a:rPr lang="ru-RU" alt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Технологический</a:t>
            </a:r>
          </a:p>
        </p:txBody>
      </p:sp>
      <p:sp>
        <p:nvSpPr>
          <p:cNvPr id="99332" name="Cloud"/>
          <p:cNvSpPr>
            <a:spLocks noChangeAspect="1" noEditPoints="1" noChangeArrowheads="1"/>
          </p:cNvSpPr>
          <p:nvPr/>
        </p:nvSpPr>
        <p:spPr bwMode="auto">
          <a:xfrm>
            <a:off x="3081338" y="4652964"/>
            <a:ext cx="4392612" cy="1512887"/>
          </a:xfrm>
          <a:custGeom>
            <a:avLst/>
            <a:gdLst>
              <a:gd name="T0" fmla="*/ 14743 w 21600"/>
              <a:gd name="T1" fmla="*/ 662781 h 21600"/>
              <a:gd name="T2" fmla="*/ 2376488 w 21600"/>
              <a:gd name="T3" fmla="*/ 1324151 h 21600"/>
              <a:gd name="T4" fmla="*/ 4749014 w 21600"/>
              <a:gd name="T5" fmla="*/ 662781 h 21600"/>
              <a:gd name="T6" fmla="*/ 2376488 w 21600"/>
              <a:gd name="T7" fmla="*/ 7579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1EFD1"/>
          </a:solidFill>
          <a:ln w="9525">
            <a:solidFill>
              <a:srgbClr val="FF66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400" b="1" u="sng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3 этап</a:t>
            </a:r>
            <a:r>
              <a:rPr lang="ru-RU" alt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alt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Заключительный</a:t>
            </a:r>
            <a:r>
              <a:rPr lang="ru-RU" altLang="ru-RU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(результаты и выводы, оформление проекта).</a:t>
            </a:r>
          </a:p>
        </p:txBody>
      </p:sp>
      <p:sp>
        <p:nvSpPr>
          <p:cNvPr id="64521" name="AutoShape 9">
            <a:hlinkClick r:id="" action="ppaction://noaction" highlightClick="1">
              <a:snd r:embed="rId4" name="arrow.wav"/>
            </a:hlinkClick>
          </p:cNvPr>
          <p:cNvSpPr>
            <a:spLocks noChangeArrowheads="1"/>
          </p:cNvSpPr>
          <p:nvPr/>
        </p:nvSpPr>
        <p:spPr bwMode="auto">
          <a:xfrm>
            <a:off x="920750" y="2276475"/>
            <a:ext cx="3600450" cy="865188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4522" name="AutoShape 10">
            <a:hlinkClick r:id="" action="ppaction://noaction" highlightClick="1">
              <a:snd r:embed="rId4" name="arrow.wav"/>
            </a:hlinkClick>
          </p:cNvPr>
          <p:cNvSpPr>
            <a:spLocks noChangeArrowheads="1"/>
          </p:cNvSpPr>
          <p:nvPr/>
        </p:nvSpPr>
        <p:spPr bwMode="auto">
          <a:xfrm>
            <a:off x="2073275" y="3573463"/>
            <a:ext cx="3671888" cy="79216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4523" name="AutoShape 11">
            <a:hlinkClick r:id="" action="ppaction://noaction" highlightClick="1">
              <a:snd r:embed="rId4" name="arrow.wav"/>
            </a:hlinkClick>
          </p:cNvPr>
          <p:cNvSpPr>
            <a:spLocks noChangeArrowheads="1"/>
          </p:cNvSpPr>
          <p:nvPr/>
        </p:nvSpPr>
        <p:spPr bwMode="auto">
          <a:xfrm>
            <a:off x="3081339" y="4797425"/>
            <a:ext cx="4535487" cy="1295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76829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35842" grpId="0"/>
      <p:bldP spid="35848" grpId="0" animBg="1"/>
      <p:bldP spid="36868" grpId="0" animBg="1"/>
      <p:bldP spid="993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804863"/>
            <a:ext cx="8229600" cy="1355725"/>
          </a:xfrm>
        </p:spPr>
        <p:txBody>
          <a:bodyPr/>
          <a:lstStyle/>
          <a:p>
            <a:pPr algn="ctr"/>
            <a:r>
              <a:rPr lang="ru-RU" altLang="ru-RU" sz="3200" b="1" u="sng" dirty="0">
                <a:solidFill>
                  <a:srgbClr val="800000"/>
                </a:solidFill>
                <a:latin typeface="Monotype Corsiva" panose="03010101010201010101" pitchFamily="66" charset="0"/>
              </a:rPr>
              <a:t>Оформление результатов исследования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3276" y="2636838"/>
            <a:ext cx="6850063" cy="3744912"/>
          </a:xfrm>
        </p:spPr>
        <p:txBody>
          <a:bodyPr/>
          <a:lstStyle/>
          <a:p>
            <a:r>
              <a:rPr lang="ru-RU" altLang="ru-RU" sz="2200">
                <a:latin typeface="Times New Roman" panose="02020603050405020304" pitchFamily="18" charset="0"/>
              </a:rPr>
              <a:t>Название темы работы.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Введение.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Дата и место проведения объект исследования.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Методика работы.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Описание работы.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Выводы.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Использованная литература.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Приложения.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42912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1281114" y="1773238"/>
            <a:ext cx="7489825" cy="435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buClr>
                <a:srgbClr val="444200"/>
              </a:buClr>
              <a:buFont typeface="Wingdings" panose="05000000000000000000" pitchFamily="2" charset="2"/>
              <a:buChar char="ь"/>
            </a:pPr>
            <a:r>
              <a:rPr lang="ru-RU" altLang="ru-RU">
                <a:latin typeface="Times New Roman" panose="02020603050405020304" pitchFamily="18" charset="0"/>
              </a:rPr>
              <a:t>Значимость и актуальность выдвинутых проблем.</a:t>
            </a:r>
          </a:p>
          <a:p>
            <a:pPr algn="just" eaLnBrk="1" hangingPunct="1">
              <a:lnSpc>
                <a:spcPct val="110000"/>
              </a:lnSpc>
              <a:buClr>
                <a:srgbClr val="444200"/>
              </a:buClr>
              <a:buFont typeface="Wingdings" panose="05000000000000000000" pitchFamily="2" charset="2"/>
              <a:buChar char="ь"/>
            </a:pPr>
            <a:r>
              <a:rPr lang="ru-RU" altLang="ru-RU">
                <a:latin typeface="Times New Roman" panose="02020603050405020304" pitchFamily="18" charset="0"/>
              </a:rPr>
              <a:t>Корректность  используемых  методов   исследования  и    методов   обработки получаемых результатов.</a:t>
            </a:r>
          </a:p>
          <a:p>
            <a:pPr algn="just" eaLnBrk="1" hangingPunct="1">
              <a:lnSpc>
                <a:spcPct val="110000"/>
              </a:lnSpc>
              <a:buClr>
                <a:srgbClr val="444200"/>
              </a:buClr>
              <a:buFont typeface="Wingdings" panose="05000000000000000000" pitchFamily="2" charset="2"/>
              <a:buChar char="ь"/>
            </a:pPr>
            <a:r>
              <a:rPr lang="ru-RU" altLang="ru-RU">
                <a:latin typeface="Times New Roman" panose="02020603050405020304" pitchFamily="18" charset="0"/>
              </a:rPr>
              <a:t>Активность каждого участника проекта в соответствии с его индивидуальными возможностями.</a:t>
            </a:r>
          </a:p>
          <a:p>
            <a:pPr algn="just" eaLnBrk="1" hangingPunct="1">
              <a:lnSpc>
                <a:spcPct val="110000"/>
              </a:lnSpc>
              <a:buClr>
                <a:srgbClr val="444200"/>
              </a:buClr>
              <a:buFont typeface="Wingdings" panose="05000000000000000000" pitchFamily="2" charset="2"/>
              <a:buChar char="ь"/>
            </a:pPr>
            <a:r>
              <a:rPr lang="ru-RU" altLang="ru-RU">
                <a:latin typeface="Times New Roman" panose="02020603050405020304" pitchFamily="18" charset="0"/>
              </a:rPr>
              <a:t>Коллективный характер принимаемых решений.</a:t>
            </a:r>
          </a:p>
          <a:p>
            <a:pPr algn="just" eaLnBrk="1" hangingPunct="1">
              <a:lnSpc>
                <a:spcPct val="110000"/>
              </a:lnSpc>
              <a:buClr>
                <a:srgbClr val="444200"/>
              </a:buClr>
              <a:buFont typeface="Wingdings" panose="05000000000000000000" pitchFamily="2" charset="2"/>
              <a:buChar char="ь"/>
            </a:pPr>
            <a:r>
              <a:rPr lang="ru-RU" altLang="ru-RU">
                <a:latin typeface="Times New Roman" panose="02020603050405020304" pitchFamily="18" charset="0"/>
              </a:rPr>
              <a:t>Характер общения и взаимопомощи участников проекта.</a:t>
            </a:r>
          </a:p>
          <a:p>
            <a:pPr algn="just" eaLnBrk="1" hangingPunct="1">
              <a:lnSpc>
                <a:spcPct val="110000"/>
              </a:lnSpc>
              <a:buClr>
                <a:srgbClr val="444200"/>
              </a:buClr>
              <a:buFont typeface="Wingdings" panose="05000000000000000000" pitchFamily="2" charset="2"/>
              <a:buChar char="ь"/>
            </a:pPr>
            <a:r>
              <a:rPr lang="ru-RU" altLang="ru-RU">
                <a:latin typeface="Times New Roman" panose="02020603050405020304" pitchFamily="18" charset="0"/>
              </a:rPr>
              <a:t>Необходимая  и  достаточная глубина проникновения в проблему, привлечение знаний из других областей.</a:t>
            </a:r>
          </a:p>
          <a:p>
            <a:pPr algn="just" eaLnBrk="1" hangingPunct="1">
              <a:lnSpc>
                <a:spcPct val="110000"/>
              </a:lnSpc>
              <a:buClr>
                <a:srgbClr val="444200"/>
              </a:buClr>
              <a:buFont typeface="Wingdings" panose="05000000000000000000" pitchFamily="2" charset="2"/>
              <a:buChar char="ь"/>
            </a:pPr>
            <a:r>
              <a:rPr lang="ru-RU" altLang="ru-RU">
                <a:latin typeface="Times New Roman" panose="02020603050405020304" pitchFamily="18" charset="0"/>
              </a:rPr>
              <a:t>Доказательность  принимаемых решений, умение аргументировать свои заключения, выводы.</a:t>
            </a:r>
          </a:p>
          <a:p>
            <a:pPr eaLnBrk="1" hangingPunct="1">
              <a:lnSpc>
                <a:spcPct val="110000"/>
              </a:lnSpc>
              <a:buClr>
                <a:srgbClr val="444200"/>
              </a:buClr>
              <a:buFont typeface="Wingdings" panose="05000000000000000000" pitchFamily="2" charset="2"/>
              <a:buChar char="ь"/>
            </a:pPr>
            <a:r>
              <a:rPr lang="ru-RU" altLang="ru-RU">
                <a:latin typeface="Times New Roman" panose="02020603050405020304" pitchFamily="18" charset="0"/>
              </a:rPr>
              <a:t>Эстетика оформления выполненного проекта.</a:t>
            </a:r>
          </a:p>
          <a:p>
            <a:pPr eaLnBrk="1" hangingPunct="1">
              <a:lnSpc>
                <a:spcPct val="110000"/>
              </a:lnSpc>
              <a:buClr>
                <a:srgbClr val="444200"/>
              </a:buClr>
              <a:buFont typeface="Wingdings" panose="05000000000000000000" pitchFamily="2" charset="2"/>
              <a:buChar char="ь"/>
            </a:pPr>
            <a:r>
              <a:rPr lang="ru-RU" altLang="ru-RU">
                <a:latin typeface="Times New Roman" panose="02020603050405020304" pitchFamily="18" charset="0"/>
              </a:rPr>
              <a:t>Умение лаконично и аргументировано выполнять защиту проекта и его презентации. </a:t>
            </a:r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380999" y="75687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2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Параметры оценки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9523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/>
      <p:bldP spid="1228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30725" name="WordArt 5"/>
          <p:cNvSpPr>
            <a:spLocks noChangeArrowheads="1" noChangeShapeType="1" noTextEdit="1"/>
          </p:cNvSpPr>
          <p:nvPr/>
        </p:nvSpPr>
        <p:spPr bwMode="auto">
          <a:xfrm>
            <a:off x="2289176" y="2492376"/>
            <a:ext cx="1362075" cy="2889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ученический</a:t>
            </a:r>
          </a:p>
        </p:txBody>
      </p:sp>
      <p:sp>
        <p:nvSpPr>
          <p:cNvPr id="30726" name="WordArt 6"/>
          <p:cNvSpPr>
            <a:spLocks noChangeArrowheads="1" noChangeShapeType="1" noTextEdit="1"/>
          </p:cNvSpPr>
          <p:nvPr/>
        </p:nvSpPr>
        <p:spPr bwMode="auto">
          <a:xfrm>
            <a:off x="6032501" y="2492376"/>
            <a:ext cx="2257425" cy="2889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учебно-методический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776289" y="2492375"/>
            <a:ext cx="4010025" cy="28448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ru-RU" sz="2000" b="1" i="1">
                <a:solidFill>
                  <a:srgbClr val="000066"/>
                </a:solidFill>
                <a:latin typeface="Times New Roman" panose="02020603050405020304" pitchFamily="18" charset="0"/>
              </a:rPr>
              <a:t>работа учащихся для </a:t>
            </a:r>
          </a:p>
          <a:p>
            <a:pPr algn="ctr"/>
            <a:r>
              <a:rPr lang="ru-RU" altLang="ru-RU" sz="2000" b="1" i="1">
                <a:solidFill>
                  <a:srgbClr val="000066"/>
                </a:solidFill>
                <a:latin typeface="Times New Roman" panose="02020603050405020304" pitchFamily="18" charset="0"/>
              </a:rPr>
              <a:t>достижения решения проблемы, </a:t>
            </a:r>
          </a:p>
          <a:p>
            <a:pPr algn="ctr"/>
            <a:r>
              <a:rPr lang="ru-RU" altLang="ru-RU" sz="2000" b="1" i="1">
                <a:solidFill>
                  <a:srgbClr val="000066"/>
                </a:solidFill>
                <a:latin typeface="Times New Roman" panose="02020603050405020304" pitchFamily="18" charset="0"/>
              </a:rPr>
              <a:t>оформленная в виде </a:t>
            </a:r>
          </a:p>
          <a:p>
            <a:pPr algn="ctr"/>
            <a:r>
              <a:rPr lang="ru-RU" altLang="ru-RU" sz="2000" b="1" i="1">
                <a:solidFill>
                  <a:srgbClr val="000066"/>
                </a:solidFill>
                <a:latin typeface="Times New Roman" panose="02020603050405020304" pitchFamily="18" charset="0"/>
              </a:rPr>
              <a:t>конечного результата</a:t>
            </a:r>
          </a:p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908550" y="2492375"/>
            <a:ext cx="4292600" cy="28448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ru-RU" sz="2000" b="1" i="1">
                <a:solidFill>
                  <a:srgbClr val="000066"/>
                </a:solidFill>
                <a:latin typeface="Times New Roman" panose="02020603050405020304" pitchFamily="18" charset="0"/>
              </a:rPr>
              <a:t>работа учителя,</a:t>
            </a:r>
          </a:p>
          <a:p>
            <a:pPr algn="ctr"/>
            <a:r>
              <a:rPr lang="ru-RU" altLang="ru-RU" sz="2000" b="1" i="1">
                <a:solidFill>
                  <a:srgbClr val="000066"/>
                </a:solidFill>
                <a:latin typeface="Times New Roman" panose="02020603050405020304" pitchFamily="18" charset="0"/>
              </a:rPr>
              <a:t> разработанная по </a:t>
            </a:r>
          </a:p>
          <a:p>
            <a:pPr algn="ctr"/>
            <a:r>
              <a:rPr lang="ru-RU" altLang="ru-RU" sz="2000" b="1" i="1">
                <a:solidFill>
                  <a:srgbClr val="000066"/>
                </a:solidFill>
                <a:latin typeface="Times New Roman" panose="02020603050405020304" pitchFamily="18" charset="0"/>
              </a:rPr>
              <a:t>какой-либо теме учебного курса, изучаемого в школе</a:t>
            </a:r>
          </a:p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/>
            <a:endParaRPr lang="ru-RU" altLang="ru-RU" sz="2000" b="1" i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9" name="WordArt 9"/>
          <p:cNvSpPr>
            <a:spLocks noChangeArrowheads="1" noChangeShapeType="1" noTextEdit="1"/>
          </p:cNvSpPr>
          <p:nvPr/>
        </p:nvSpPr>
        <p:spPr bwMode="auto">
          <a:xfrm>
            <a:off x="3873501" y="765175"/>
            <a:ext cx="1871663" cy="86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800000"/>
                </a:solidFill>
                <a:latin typeface="Monotype Corsiva" panose="03010101010201010101" pitchFamily="66" charset="0"/>
              </a:rPr>
              <a:t>Проект</a:t>
            </a:r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 flipH="1">
            <a:off x="3081339" y="1412876"/>
            <a:ext cx="1150937" cy="100806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5529263" y="1412876"/>
            <a:ext cx="1223962" cy="100806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36" name="AutoShape 1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497013" y="4508501"/>
            <a:ext cx="2520950" cy="720725"/>
          </a:xfrm>
          <a:prstGeom prst="actionButtonBlank">
            <a:avLst/>
          </a:prstGeom>
          <a:solidFill>
            <a:srgbClr val="FFCC66"/>
          </a:solidFill>
          <a:ln w="3175">
            <a:solidFill>
              <a:srgbClr val="7B450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37" name="AutoShape 1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673725" y="4221163"/>
            <a:ext cx="2736850" cy="1008062"/>
          </a:xfrm>
          <a:prstGeom prst="actionButtonBlank">
            <a:avLst/>
          </a:prstGeom>
          <a:solidFill>
            <a:srgbClr val="FFCC66"/>
          </a:solidFill>
          <a:ln w="3175">
            <a:solidFill>
              <a:srgbClr val="7B450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34" name="WordArt 14"/>
          <p:cNvSpPr>
            <a:spLocks noChangeArrowheads="1" noChangeShapeType="1" noTextEdit="1"/>
          </p:cNvSpPr>
          <p:nvPr/>
        </p:nvSpPr>
        <p:spPr bwMode="auto">
          <a:xfrm>
            <a:off x="1857376" y="4724401"/>
            <a:ext cx="1800225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Ученический проект</a:t>
            </a:r>
          </a:p>
        </p:txBody>
      </p:sp>
      <p:sp>
        <p:nvSpPr>
          <p:cNvPr id="30735" name="WordArt 15"/>
          <p:cNvSpPr>
            <a:spLocks noChangeArrowheads="1" noChangeShapeType="1" noTextEdit="1"/>
          </p:cNvSpPr>
          <p:nvPr/>
        </p:nvSpPr>
        <p:spPr bwMode="auto">
          <a:xfrm>
            <a:off x="6032501" y="4437063"/>
            <a:ext cx="2087563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Учебно-методический </a:t>
            </a:r>
          </a:p>
          <a:p>
            <a:pPr algn="ctr"/>
            <a:r>
              <a:rPr lang="ru-RU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</p:txBody>
      </p:sp>
    </p:spTree>
    <p:extLst>
      <p:ext uri="{BB962C8B-B14F-4D97-AF65-F5344CB8AC3E}">
        <p14:creationId xmlns:p14="http://schemas.microsoft.com/office/powerpoint/2010/main" val="122054660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1739807" y="2081026"/>
          <a:ext cx="22860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Презентация" r:id="rId4" imgW="4571972" imgH="3429047" progId="PowerPoint.Show.8">
                  <p:embed/>
                </p:oleObj>
              </mc:Choice>
              <mc:Fallback>
                <p:oleObj name="Презентация" r:id="rId4" imgW="4571972" imgH="3429047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807" y="2081026"/>
                        <a:ext cx="2286000" cy="17145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7B450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2387507" y="4313051"/>
          <a:ext cx="22860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Презентация" r:id="rId6" imgW="4571972" imgH="3429047" progId="PowerPoint.Show.8">
                  <p:embed/>
                </p:oleObj>
              </mc:Choice>
              <mc:Fallback>
                <p:oleObj name="Презентация" r:id="rId6" imgW="4571972" imgH="3429047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7507" y="4313051"/>
                        <a:ext cx="2286000" cy="17145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7B450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7"/>
          <p:cNvGraphicFramePr>
            <a:graphicFrameLocks noChangeAspect="1"/>
          </p:cNvGraphicFramePr>
          <p:nvPr/>
        </p:nvGraphicFramePr>
        <p:xfrm>
          <a:off x="5340257" y="4313051"/>
          <a:ext cx="230346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Презентация" r:id="rId8" imgW="4571972" imgH="3429047" progId="PowerPoint.Show.8">
                  <p:embed/>
                </p:oleObj>
              </mc:Choice>
              <mc:Fallback>
                <p:oleObj name="Презентация" r:id="rId8" imgW="4571972" imgH="3429047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257" y="4313051"/>
                        <a:ext cx="2303462" cy="17145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7B450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5987957" y="2081026"/>
          <a:ext cx="22860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Презентация" r:id="rId10" imgW="4571972" imgH="3429047" progId="PowerPoint.Show.8">
                  <p:embed/>
                </p:oleObj>
              </mc:Choice>
              <mc:Fallback>
                <p:oleObj name="Презентация" r:id="rId10" imgW="4571972" imgH="3429047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7957" y="2081026"/>
                        <a:ext cx="2286000" cy="17145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7B450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AutoShape 9">
            <a:hlinkClick r:id="rId12" action="ppaction://hlinksldjump" highlightClick="1">
              <a:snd r:embed="rId13" name="chimes.wav"/>
            </a:hlinkClick>
          </p:cNvPr>
          <p:cNvSpPr>
            <a:spLocks noChangeArrowheads="1"/>
          </p:cNvSpPr>
          <p:nvPr/>
        </p:nvSpPr>
        <p:spPr bwMode="auto">
          <a:xfrm>
            <a:off x="1739807" y="2081026"/>
            <a:ext cx="2303462" cy="17272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8" name="AutoShape 10">
            <a:hlinkClick r:id="rId14" action="ppaction://hlinksldjump" highlightClick="1">
              <a:snd r:embed="rId13" name="chimes.wav"/>
            </a:hlinkClick>
          </p:cNvPr>
          <p:cNvSpPr>
            <a:spLocks noChangeArrowheads="1"/>
          </p:cNvSpPr>
          <p:nvPr/>
        </p:nvSpPr>
        <p:spPr bwMode="auto">
          <a:xfrm>
            <a:off x="5987957" y="2081026"/>
            <a:ext cx="2305050" cy="17272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9" name="AutoShape 11">
            <a:hlinkClick r:id="" action="ppaction://noaction" highlightClick="1">
              <a:snd r:embed="rId13" name="chimes.wav"/>
            </a:hlinkClick>
          </p:cNvPr>
          <p:cNvSpPr>
            <a:spLocks noChangeArrowheads="1"/>
          </p:cNvSpPr>
          <p:nvPr/>
        </p:nvSpPr>
        <p:spPr bwMode="auto">
          <a:xfrm>
            <a:off x="2387507" y="4313051"/>
            <a:ext cx="2303462" cy="17272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7B450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20" name="AutoShape 12">
            <a:hlinkClick r:id="" action="ppaction://noaction" highlightClick="1">
              <a:snd r:embed="rId13" name="chimes.wav"/>
            </a:hlinkClick>
          </p:cNvPr>
          <p:cNvSpPr>
            <a:spLocks noChangeArrowheads="1"/>
          </p:cNvSpPr>
          <p:nvPr/>
        </p:nvSpPr>
        <p:spPr bwMode="auto">
          <a:xfrm>
            <a:off x="5340257" y="4313051"/>
            <a:ext cx="2303462" cy="17272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WordArt 14"/>
          <p:cNvSpPr>
            <a:spLocks noChangeArrowheads="1" noChangeShapeType="1" noTextEdit="1"/>
          </p:cNvSpPr>
          <p:nvPr/>
        </p:nvSpPr>
        <p:spPr bwMode="auto">
          <a:xfrm>
            <a:off x="712694" y="1006102"/>
            <a:ext cx="8458199" cy="7016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6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Ученические мини-проекты</a:t>
            </a:r>
            <a:endParaRPr lang="ru-RU" sz="3600" kern="10" spc="60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4795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pic>
        <p:nvPicPr>
          <p:cNvPr id="44037" name="Picture 5" descr="Айгуль 1 033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t="757" r="10010" b="8253"/>
          <a:stretch>
            <a:fillRect/>
          </a:stretch>
        </p:blipFill>
        <p:spPr bwMode="auto">
          <a:xfrm>
            <a:off x="6535127" y="3126565"/>
            <a:ext cx="1584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Айгуль 1 029"/>
          <p:cNvPicPr>
            <a:picLocks noChangeAspect="1" noChangeArrowheads="1"/>
          </p:cNvPicPr>
          <p:nvPr/>
        </p:nvPicPr>
        <p:blipFill>
          <a:blip r:embed="rId4" cstate="print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806" y="1338203"/>
            <a:ext cx="1576387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Айгуль 1 030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r="3085"/>
          <a:stretch>
            <a:fillRect/>
          </a:stretch>
        </p:blipFill>
        <p:spPr bwMode="auto">
          <a:xfrm rot="-270102">
            <a:off x="7390726" y="1494492"/>
            <a:ext cx="1727200" cy="1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 descr="Айгуль 1 031"/>
          <p:cNvPicPr>
            <a:picLocks noChangeAspect="1" noChangeArrowheads="1"/>
          </p:cNvPicPr>
          <p:nvPr/>
        </p:nvPicPr>
        <p:blipFill>
          <a:blip r:embed="rId6" cstate="print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1218" r="3322" b="1840"/>
          <a:stretch>
            <a:fillRect/>
          </a:stretch>
        </p:blipFill>
        <p:spPr bwMode="auto">
          <a:xfrm rot="-701445">
            <a:off x="7603677" y="4627008"/>
            <a:ext cx="1573213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Айгуль 1 034"/>
          <p:cNvPicPr>
            <a:picLocks noChangeAspect="1" noChangeArrowheads="1"/>
          </p:cNvPicPr>
          <p:nvPr/>
        </p:nvPicPr>
        <p:blipFill>
          <a:blip r:embed="rId7" cstate="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266" r="4472" b="7838"/>
          <a:stretch>
            <a:fillRect/>
          </a:stretch>
        </p:blipFill>
        <p:spPr bwMode="auto">
          <a:xfrm>
            <a:off x="1974030" y="3165637"/>
            <a:ext cx="1512888" cy="1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3" name="Picture 11" descr="Айгуль 1 035"/>
          <p:cNvPicPr>
            <a:picLocks noChangeAspect="1" noChangeArrowheads="1"/>
          </p:cNvPicPr>
          <p:nvPr/>
        </p:nvPicPr>
        <p:blipFill>
          <a:blip r:embed="rId8" cstate="print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2818" r="5841" b="4329"/>
          <a:stretch>
            <a:fillRect/>
          </a:stretch>
        </p:blipFill>
        <p:spPr bwMode="auto">
          <a:xfrm>
            <a:off x="854476" y="1578596"/>
            <a:ext cx="1512888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5" name="Picture 13" descr="Айгуль 1 037"/>
          <p:cNvPicPr>
            <a:picLocks noChangeAspect="1" noChangeArrowheads="1"/>
          </p:cNvPicPr>
          <p:nvPr/>
        </p:nvPicPr>
        <p:blipFill>
          <a:blip r:embed="rId9" cstate="print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2687" r="7240" b="9862"/>
          <a:stretch>
            <a:fillRect/>
          </a:stretch>
        </p:blipFill>
        <p:spPr bwMode="auto">
          <a:xfrm>
            <a:off x="873527" y="4749551"/>
            <a:ext cx="1493837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Айгуль 1 036"/>
          <p:cNvPicPr>
            <a:picLocks noChangeAspect="1" noChangeArrowheads="1"/>
          </p:cNvPicPr>
          <p:nvPr/>
        </p:nvPicPr>
        <p:blipFill>
          <a:blip r:embed="rId10" cstate="print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214" r="8763" b="5690"/>
          <a:stretch>
            <a:fillRect/>
          </a:stretch>
        </p:blipFill>
        <p:spPr bwMode="auto">
          <a:xfrm>
            <a:off x="4305994" y="3162284"/>
            <a:ext cx="1530350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4" descr="Айгуль 1 030ь"/>
          <p:cNvPicPr>
            <a:picLocks noChangeAspect="1" noChangeArrowheads="1"/>
          </p:cNvPicPr>
          <p:nvPr/>
        </p:nvPicPr>
        <p:blipFill>
          <a:blip r:embed="rId11" cstate="print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5229" r="5698" b="3781"/>
          <a:stretch>
            <a:fillRect/>
          </a:stretch>
        </p:blipFill>
        <p:spPr bwMode="auto">
          <a:xfrm rot="-139753">
            <a:off x="3079782" y="4710097"/>
            <a:ext cx="1585913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7" name="Picture 15" descr="Айгуль 1 029ь"/>
          <p:cNvPicPr>
            <a:picLocks noChangeAspect="1" noChangeArrowheads="1"/>
          </p:cNvPicPr>
          <p:nvPr/>
        </p:nvPicPr>
        <p:blipFill>
          <a:blip r:embed="rId12" cstate="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3749" r="5696" b="3781"/>
          <a:stretch>
            <a:fillRect/>
          </a:stretch>
        </p:blipFill>
        <p:spPr bwMode="auto">
          <a:xfrm>
            <a:off x="5441897" y="4710890"/>
            <a:ext cx="1531937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WordArt 15"/>
          <p:cNvSpPr>
            <a:spLocks noChangeArrowheads="1" noChangeShapeType="1" noTextEdit="1"/>
          </p:cNvSpPr>
          <p:nvPr/>
        </p:nvSpPr>
        <p:spPr bwMode="auto">
          <a:xfrm>
            <a:off x="699247" y="618565"/>
            <a:ext cx="8482116" cy="7724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 spc="3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 проекты</a:t>
            </a:r>
            <a:endParaRPr lang="ru-RU" sz="2800" kern="10" spc="30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136651" y="2492375"/>
            <a:ext cx="7561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</a:p>
        </p:txBody>
      </p:sp>
      <p:sp>
        <p:nvSpPr>
          <p:cNvPr id="11395" name="Text Box 131"/>
          <p:cNvSpPr txBox="1">
            <a:spLocks noChangeArrowheads="1"/>
          </p:cNvSpPr>
          <p:nvPr/>
        </p:nvSpPr>
        <p:spPr bwMode="auto">
          <a:xfrm>
            <a:off x="1352550" y="1916114"/>
            <a:ext cx="7219950" cy="385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    </a:t>
            </a:r>
            <a:r>
              <a:rPr lang="ru-RU" altLang="ru-RU" sz="2000">
                <a:latin typeface="Times New Roman" panose="02020603050405020304" pitchFamily="18" charset="0"/>
              </a:rPr>
              <a:t>Этот тип проектов предполагает аргументацию актуальности взятой для исследования темы, формулирование проблемы исследования, его предмета и объекта, обозначение задач исследования в последовательности принятой логики, определение методов исследования, источников информации, выбор методологии исследования, выдвижение гипотез решения обозначенной проблемы, разработку путей ее решения, в том числе экспериментальных, опытных, обсуждение полученных результатов,  выводы, оформление результатов исследования, обозначение новых проблем для дальнейшего развития исследования.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title"/>
          </p:nvPr>
        </p:nvSpPr>
        <p:spPr>
          <a:xfrm>
            <a:off x="838200" y="735806"/>
            <a:ext cx="8229600" cy="1020763"/>
          </a:xfrm>
        </p:spPr>
        <p:txBody>
          <a:bodyPr/>
          <a:lstStyle/>
          <a:p>
            <a:pPr algn="ctr"/>
            <a:r>
              <a:rPr lang="ru-RU" altLang="ru-RU" sz="3200" b="1" u="sng" dirty="0">
                <a:solidFill>
                  <a:srgbClr val="800000"/>
                </a:solidFill>
                <a:latin typeface="Monotype Corsiva" panose="03010101010201010101" pitchFamily="66" charset="0"/>
              </a:rPr>
              <a:t>Исследовательский проект</a:t>
            </a:r>
          </a:p>
        </p:txBody>
      </p:sp>
    </p:spTree>
    <p:extLst>
      <p:ext uri="{BB962C8B-B14F-4D97-AF65-F5344CB8AC3E}">
        <p14:creationId xmlns:p14="http://schemas.microsoft.com/office/powerpoint/2010/main" val="13516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95" grpId="0"/>
      <p:bldP spid="686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1281114" y="1630908"/>
            <a:ext cx="727233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ru-RU" altLang="ru-RU">
                <a:latin typeface="Monotype Corsiva" panose="03010101010201010101" pitchFamily="66" charset="0"/>
              </a:rPr>
              <a:t>         </a:t>
            </a:r>
            <a:r>
              <a:rPr lang="ru-RU" altLang="ru-RU" sz="2000">
                <a:latin typeface="Times New Roman" panose="02020603050405020304" pitchFamily="18" charset="0"/>
              </a:rPr>
              <a:t>Следует оговориться, что проект всегда требует творческого подхода и в этом смысле любой проект можно назвать творческим. Но при определении типа проекта выделяется доминирующий аспект. 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2000">
                <a:latin typeface="Times New Roman" panose="02020603050405020304" pitchFamily="18" charset="0"/>
              </a:rPr>
              <a:t>       Творческие проекты предполагают соответствующее оформление результатов. Такие проекты, как правило, не имеют детально проработанной структуры совместной деятельности участников, в начале она только намечается и далее развивается, подчиняясь жанру конечного результата. Таким результатом  могут быть: совместная газета, сочинение, видеофильм, спектакль, игра, праздник, экспедиция…</a:t>
            </a:r>
            <a:endParaRPr lang="ru-RU" altLang="ru-RU" sz="200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3873500" y="6092825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endParaRPr lang="ru-RU" sz="1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802482" y="783183"/>
            <a:ext cx="82296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ru-RU" altLang="ru-RU" sz="3200" b="1" u="sng" dirty="0">
                <a:solidFill>
                  <a:srgbClr val="800000"/>
                </a:solidFill>
                <a:latin typeface="Monotype Corsiva" panose="03010101010201010101" pitchFamily="66" charset="0"/>
              </a:rPr>
              <a:t>Творческий проект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0" grpId="0"/>
      <p:bldP spid="696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1208088" y="1892846"/>
            <a:ext cx="73453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ru-RU" altLang="ru-RU">
                <a:latin typeface="Times New Roman" panose="02020603050405020304" pitchFamily="18" charset="0"/>
              </a:rPr>
              <a:t>         </a:t>
            </a:r>
            <a:r>
              <a:rPr lang="ru-RU" altLang="ru-RU" sz="2000">
                <a:solidFill>
                  <a:srgbClr val="291F13"/>
                </a:solidFill>
                <a:latin typeface="Times New Roman" panose="02020603050405020304" pitchFamily="18" charset="0"/>
              </a:rPr>
              <a:t>В таких проектах структура также только намечается и остается открытой до завершения работы. Участники принимают на себя определенные </a:t>
            </a:r>
            <a:r>
              <a:rPr lang="ru-RU" altLang="ru-RU" sz="2000">
                <a:latin typeface="Times New Roman" panose="02020603050405020304" pitchFamily="18" charset="0"/>
              </a:rPr>
              <a:t>роли</a:t>
            </a:r>
            <a:r>
              <a:rPr lang="ru-RU" altLang="ru-RU" sz="2000">
                <a:solidFill>
                  <a:srgbClr val="291F13"/>
                </a:solidFill>
                <a:latin typeface="Times New Roman" panose="02020603050405020304" pitchFamily="18" charset="0"/>
              </a:rPr>
              <a:t>, обусловленные характером и содержанием проекта. Это могут быть литературные персонажи или выдуманные герои, имитирующие социальные или деловые отношения, осложняемые придуманными участниками ситуациями. 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2000">
                <a:solidFill>
                  <a:srgbClr val="291F13"/>
                </a:solidFill>
                <a:latin typeface="Times New Roman" panose="02020603050405020304" pitchFamily="18" charset="0"/>
              </a:rPr>
              <a:t>        Результаты этих проектов либо намечаются в начале их выполнения, либо вырисовываются лишь в самом конце. Степень творчества здесь очень высокая, но доминирующим видом деятельности является игровая.</a:t>
            </a:r>
            <a:endParaRPr lang="ru-RU" altLang="ru-RU" sz="2000">
              <a:solidFill>
                <a:srgbClr val="291F1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765969" y="888908"/>
            <a:ext cx="82296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ru-RU" altLang="ru-RU" sz="3200" b="1" u="sng" dirty="0">
                <a:solidFill>
                  <a:srgbClr val="800000"/>
                </a:solidFill>
                <a:latin typeface="Monotype Corsiva" panose="03010101010201010101" pitchFamily="66" charset="0"/>
              </a:rPr>
              <a:t>Игровой или ролевой проект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4" grpId="0"/>
      <p:bldP spid="706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29698" name="AutoShape 8"/>
          <p:cNvSpPr>
            <a:spLocks noChangeArrowheads="1"/>
          </p:cNvSpPr>
          <p:nvPr/>
        </p:nvSpPr>
        <p:spPr bwMode="auto">
          <a:xfrm rot="10800000">
            <a:off x="992189" y="2636838"/>
            <a:ext cx="5976937" cy="2952750"/>
          </a:xfrm>
          <a:prstGeom prst="cloudCallout">
            <a:avLst>
              <a:gd name="adj1" fmla="val -62222"/>
              <a:gd name="adj2" fmla="val 76611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1065213" y="3068639"/>
            <a:ext cx="5472112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ru-RU" altLang="ru-RU" sz="2200" b="1" i="1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Проект</a:t>
            </a:r>
            <a:r>
              <a:rPr lang="ru-RU" altLang="ru-RU" sz="2200">
                <a:latin typeface="Times New Roman" panose="02020603050405020304" pitchFamily="18" charset="0"/>
              </a:rPr>
              <a:t> – это результат </a:t>
            </a:r>
          </a:p>
          <a:p>
            <a:pPr algn="ctr" eaLnBrk="1" hangingPunct="1">
              <a:lnSpc>
                <a:spcPct val="130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творческой деятельности </a:t>
            </a:r>
          </a:p>
          <a:p>
            <a:pPr algn="ctr" eaLnBrk="1" hangingPunct="1">
              <a:lnSpc>
                <a:spcPct val="130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группы или нескольких групп учащихся </a:t>
            </a:r>
          </a:p>
          <a:p>
            <a:pPr algn="ctr" eaLnBrk="1" hangingPunct="1">
              <a:lnSpc>
                <a:spcPct val="130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выполненной под руководством учителя.</a:t>
            </a:r>
          </a:p>
        </p:txBody>
      </p:sp>
      <p:sp>
        <p:nvSpPr>
          <p:cNvPr id="29700" name="WordArt 4"/>
          <p:cNvSpPr>
            <a:spLocks noChangeArrowheads="1" noChangeShapeType="1" noTextEdit="1"/>
          </p:cNvSpPr>
          <p:nvPr/>
        </p:nvSpPr>
        <p:spPr bwMode="auto">
          <a:xfrm>
            <a:off x="3584575" y="549276"/>
            <a:ext cx="4681538" cy="1211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FadeRight">
              <a:avLst>
                <a:gd name="adj" fmla="val 34523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 panose="03010101010201010101" pitchFamily="66" charset="0"/>
              </a:rPr>
              <a:t>Что такое проект?</a:t>
            </a:r>
          </a:p>
        </p:txBody>
      </p:sp>
      <p:pic>
        <p:nvPicPr>
          <p:cNvPr id="99342" name="Picture 14" descr="J00791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3951" y="1628776"/>
            <a:ext cx="11525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72992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34825" grpId="0"/>
      <p:bldP spid="2970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0"/>
          <p:cNvSpPr>
            <a:spLocks noChangeArrowheads="1"/>
          </p:cNvSpPr>
          <p:nvPr/>
        </p:nvSpPr>
        <p:spPr bwMode="auto">
          <a:xfrm>
            <a:off x="1281114" y="1448088"/>
            <a:ext cx="7343775" cy="418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ru-RU" altLang="ru-RU" sz="2200" b="1">
                <a:latin typeface="Times New Roman" panose="02020603050405020304" pitchFamily="18" charset="0"/>
              </a:rPr>
              <a:t>        </a:t>
            </a:r>
            <a:r>
              <a:rPr lang="ru-RU" altLang="ru-RU" sz="2000">
                <a:latin typeface="Times New Roman" panose="02020603050405020304" pitchFamily="18" charset="0"/>
              </a:rPr>
              <a:t>Этот тип проектов изначально направлен на сбор информации о каком-то объекте, явлении; предполагается ознакомление участников проекта с этой информацией, ее анализ и обобщение фактов, предназначенных для широкой аудитории. </a:t>
            </a: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2000">
                <a:latin typeface="Times New Roman" panose="02020603050405020304" pitchFamily="18" charset="0"/>
              </a:rPr>
              <a:t>        Структура подобного проекта может быть обозначена следующим образом:  цель проекта, его актуальность, источники информации, проведение «мозговой атаки», обработка информации (анализ, обобщение, сопоставление с известными фактами, аргументированные выводы), результат (статья, реферат, доклад, видео и пр.), презентация. </a:t>
            </a: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2000">
                <a:latin typeface="Times New Roman" panose="02020603050405020304" pitchFamily="18" charset="0"/>
              </a:rPr>
              <a:t>        Такие проекты часто интегрируются с исследовательскими проектами и становятся их органичной частью, модулем.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38201" y="564777"/>
            <a:ext cx="8229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ru-RU" altLang="ru-RU" sz="3200" b="1" u="sng" dirty="0">
                <a:solidFill>
                  <a:srgbClr val="800000"/>
                </a:solidFill>
                <a:latin typeface="Monotype Corsiva" panose="03010101010201010101" pitchFamily="66" charset="0"/>
              </a:rPr>
              <a:t>Информационный проект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716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1352550" y="2420939"/>
            <a:ext cx="7200900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ru-RU" altLang="ru-RU" b="1">
                <a:solidFill>
                  <a:srgbClr val="291F13"/>
                </a:solidFill>
                <a:latin typeface="Times New Roman" panose="02020603050405020304" pitchFamily="18" charset="0"/>
              </a:rPr>
              <a:t>     </a:t>
            </a:r>
            <a:r>
              <a:rPr lang="ru-RU" altLang="ru-RU" sz="2800" b="1">
                <a:solidFill>
                  <a:srgbClr val="291F13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2000">
                <a:latin typeface="Times New Roman" panose="02020603050405020304" pitchFamily="18" charset="0"/>
              </a:rPr>
              <a:t>Эти проекты отличает четко обозначенный с самого начала результат деятельности его участников. Причем этот результат обязательно ориентирован на социальные интересы самих участников. </a:t>
            </a:r>
          </a:p>
          <a:p>
            <a:pPr algn="just" eaLnBrk="1" hangingPunct="1">
              <a:lnSpc>
                <a:spcPct val="140000"/>
              </a:lnSpc>
            </a:pPr>
            <a:r>
              <a:rPr lang="ru-RU" altLang="ru-RU" sz="2000">
                <a:latin typeface="Times New Roman" panose="02020603050405020304" pitchFamily="18" charset="0"/>
              </a:rPr>
              <a:t>       Это может быть разработка раздаточного материала, сценария математической игры, словаря фразеологизмов, исторического атласа и т.д.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838200" y="1236665"/>
            <a:ext cx="82296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ru-RU" altLang="ru-RU" sz="3200" b="1" u="sng">
                <a:solidFill>
                  <a:srgbClr val="800000"/>
                </a:solidFill>
                <a:latin typeface="Monotype Corsiva" panose="03010101010201010101" pitchFamily="66" charset="0"/>
              </a:rPr>
              <a:t>Практико-ориентировочный проект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727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776289" y="769004"/>
            <a:ext cx="8353425" cy="6191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Organization Chart 2"/>
          <p:cNvGrpSpPr>
            <a:grpSpLocks noChangeAspect="1"/>
          </p:cNvGrpSpPr>
          <p:nvPr/>
        </p:nvGrpSpPr>
        <p:grpSpPr bwMode="auto">
          <a:xfrm>
            <a:off x="2000250" y="1221443"/>
            <a:ext cx="6553200" cy="4643437"/>
            <a:chOff x="1134" y="1272"/>
            <a:chExt cx="1440" cy="2448"/>
          </a:xfrm>
        </p:grpSpPr>
        <p:graphicFrame>
          <p:nvGraphicFramePr>
            <p:cNvPr id="5" name="Схема 4"/>
            <p:cNvGraphicFramePr/>
            <p:nvPr/>
          </p:nvGraphicFramePr>
          <p:xfrm>
            <a:off x="1134" y="1272"/>
            <a:ext cx="1440" cy="24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Rectangle 15"/>
            <p:cNvSpPr>
              <a:spLocks noChangeArrowheads="1"/>
            </p:cNvSpPr>
            <p:nvPr/>
          </p:nvSpPr>
          <p:spPr bwMode="auto">
            <a:xfrm>
              <a:off x="1716" y="2596"/>
              <a:ext cx="855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None/>
                <a:tabLst/>
              </a:pPr>
              <a:r>
                <a:rPr kumimoji="0" lang="ru-RU" altLang="ru-RU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Описание внешнего вида модели.</a:t>
              </a:r>
            </a:p>
          </p:txBody>
        </p:sp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1853" y="3011"/>
              <a:ext cx="594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</a:rPr>
                <a:t>Выбор материалов.</a:t>
              </a:r>
            </a:p>
          </p:txBody>
        </p:sp>
      </p:grpSp>
      <p:pic>
        <p:nvPicPr>
          <p:cNvPr id="81939" name="Picture 19" descr="Рисунок17н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7014" y="2928004"/>
            <a:ext cx="1804987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86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8" name="Rectangle 14"/>
          <p:cNvSpPr>
            <a:spLocks noChangeArrowheads="1"/>
          </p:cNvSpPr>
          <p:nvPr/>
        </p:nvSpPr>
        <p:spPr bwMode="auto">
          <a:xfrm>
            <a:off x="704850" y="333375"/>
            <a:ext cx="8496300" cy="6191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/>
        </p:nvGraphicFramePr>
        <p:xfrm>
          <a:off x="2865439" y="1196976"/>
          <a:ext cx="6048375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2955" name="Picture 11" descr="0008-008-Parikmakher[1]"/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4" t="9840" r="29391" b="19197"/>
          <a:stretch>
            <a:fillRect/>
          </a:stretch>
        </p:blipFill>
        <p:spPr bwMode="auto">
          <a:xfrm>
            <a:off x="1928813" y="3860800"/>
            <a:ext cx="1776412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6" name="Picture 12" descr="1287_0"/>
          <p:cNvPicPr>
            <a:picLocks noChangeAspect="1" noChangeArrowheads="1"/>
          </p:cNvPicPr>
          <p:nvPr/>
        </p:nvPicPr>
        <p:blipFill>
          <a:blip r:embed="rId8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3" b="18233"/>
          <a:stretch>
            <a:fillRect/>
          </a:stretch>
        </p:blipFill>
        <p:spPr bwMode="auto">
          <a:xfrm>
            <a:off x="849314" y="2492376"/>
            <a:ext cx="14446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7" name="Picture 13" descr="760853"/>
          <p:cNvPicPr>
            <a:picLocks noChangeAspect="1" noChangeArrowheads="1"/>
          </p:cNvPicPr>
          <p:nvPr/>
        </p:nvPicPr>
        <p:blipFill>
          <a:blip r:embed="rId9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14703" r="11926" b="13037"/>
          <a:stretch>
            <a:fillRect/>
          </a:stretch>
        </p:blipFill>
        <p:spPr bwMode="auto">
          <a:xfrm>
            <a:off x="2792413" y="2420939"/>
            <a:ext cx="1511300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9" name="AutoShape 15"/>
          <p:cNvSpPr>
            <a:spLocks noChangeArrowheads="1"/>
          </p:cNvSpPr>
          <p:nvPr/>
        </p:nvSpPr>
        <p:spPr bwMode="auto">
          <a:xfrm>
            <a:off x="2505075" y="2276475"/>
            <a:ext cx="2089150" cy="1296988"/>
          </a:xfrm>
          <a:prstGeom prst="cloudCallout">
            <a:avLst>
              <a:gd name="adj1" fmla="val -60181"/>
              <a:gd name="adj2" fmla="val 77051"/>
            </a:avLst>
          </a:prstGeom>
          <a:noFill/>
          <a:ln w="19050">
            <a:solidFill>
              <a:srgbClr val="FF66FF"/>
            </a:solidFill>
            <a:round/>
            <a:headEnd/>
            <a:tailEnd/>
          </a:ln>
          <a:effectLst>
            <a:prstShdw prst="shdw18" dist="17961" dir="13500000">
              <a:srgbClr val="FF66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ru-RU" altLang="ru-RU"/>
          </a:p>
        </p:txBody>
      </p:sp>
      <p:sp>
        <p:nvSpPr>
          <p:cNvPr id="82960" name="AutoShape 16"/>
          <p:cNvSpPr>
            <a:spLocks noChangeArrowheads="1"/>
          </p:cNvSpPr>
          <p:nvPr/>
        </p:nvSpPr>
        <p:spPr bwMode="auto">
          <a:xfrm flipH="1">
            <a:off x="560388" y="2349500"/>
            <a:ext cx="1909762" cy="1296988"/>
          </a:xfrm>
          <a:prstGeom prst="cloudCallout">
            <a:avLst>
              <a:gd name="adj1" fmla="val -41273"/>
              <a:gd name="adj2" fmla="val 71051"/>
            </a:avLst>
          </a:prstGeom>
          <a:noFill/>
          <a:ln w="19050">
            <a:solidFill>
              <a:srgbClr val="FF66FF"/>
            </a:solidFill>
            <a:round/>
            <a:headEnd/>
            <a:tailEnd/>
          </a:ln>
          <a:effectLst>
            <a:prstShdw prst="shdw17" dist="17961" dir="2700000">
              <a:srgbClr val="FF66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ru-RU" alt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2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82959" grpId="0" animBg="1"/>
      <p:bldP spid="829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776289" y="333375"/>
            <a:ext cx="8353425" cy="6191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/>
        </p:nvGraphicFramePr>
        <p:xfrm>
          <a:off x="2865438" y="981075"/>
          <a:ext cx="5842000" cy="3240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3979" name="Picture 11" descr="or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1" y="2781300"/>
            <a:ext cx="2024063" cy="24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WordArt 40"/>
          <p:cNvSpPr>
            <a:spLocks noChangeArrowheads="1" noChangeShapeType="1" noTextEdit="1"/>
          </p:cNvSpPr>
          <p:nvPr/>
        </p:nvSpPr>
        <p:spPr bwMode="auto">
          <a:xfrm>
            <a:off x="2000250" y="3933826"/>
            <a:ext cx="6337300" cy="1800225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60097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107763" dir="2700000" algn="ctr" rotWithShape="0">
                    <a:srgbClr val="9999FF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Желаю  творческих  успехов!</a:t>
            </a:r>
          </a:p>
        </p:txBody>
      </p:sp>
      <p:sp>
        <p:nvSpPr>
          <p:cNvPr id="48132" name="WordArt 40"/>
          <p:cNvSpPr>
            <a:spLocks noChangeArrowheads="1" noChangeShapeType="1" noTextEdit="1"/>
          </p:cNvSpPr>
          <p:nvPr/>
        </p:nvSpPr>
        <p:spPr bwMode="auto">
          <a:xfrm>
            <a:off x="2000250" y="1052513"/>
            <a:ext cx="6192838" cy="17272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46773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18900000" scaled="1"/>
                </a:gradFill>
                <a:effectLst>
                  <a:outerShdw dist="107763" dir="2700000" algn="ctr" rotWithShape="0">
                    <a:srgbClr val="9999FF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Благодарю  за  внимание!</a:t>
            </a:r>
          </a:p>
        </p:txBody>
      </p:sp>
      <p:pic>
        <p:nvPicPr>
          <p:cNvPr id="130053" name="Picture 5" descr="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1" y="2420939"/>
            <a:ext cx="2170113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1281114" y="1989139"/>
            <a:ext cx="7272337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r>
              <a:rPr lang="ru-RU" altLang="ru-RU" sz="2000">
                <a:latin typeface="Times New Roman" panose="02020603050405020304" pitchFamily="18" charset="0"/>
              </a:rPr>
              <a:t>Полат Е.С. Новые педагогические и информационные технологии в системе образования. – М.: Академия, 2003.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000">
                <a:latin typeface="Times New Roman" panose="02020603050405020304" pitchFamily="18" charset="0"/>
              </a:rPr>
              <a:t>Полат Е.С. Метод проектов. – М., 2001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000">
                <a:latin typeface="Times New Roman" panose="02020603050405020304" pitchFamily="18" charset="0"/>
              </a:rPr>
              <a:t>Загашев И.О., Заир-Бек С.И. Критическое мышление: технология развития. – СПб.: Скифия, - 2003.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000">
                <a:latin typeface="Times New Roman" panose="02020603050405020304" pitchFamily="18" charset="0"/>
              </a:rPr>
              <a:t>Элективные курсы в профильном обучении: образовательная область «Естествознание»\ Министерство образования РФ.- М.: Вита-Пресс, 2004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000">
                <a:latin typeface="Times New Roman" panose="02020603050405020304" pitchFamily="18" charset="0"/>
              </a:rPr>
              <a:t>Крылова О.Н. Технологии работы с учебным содержанием в профильной школе. – СПб.: Каро, 2005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000">
                <a:latin typeface="Times New Roman" panose="02020603050405020304" pitchFamily="18" charset="0"/>
              </a:rPr>
              <a:t>Солопова Н.К., Вязовова О.В. Поиск, творчество, находки (проектная деятельность на уроке). – Тамбов: ТОИПКРО, 2005.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907303" y="925047"/>
            <a:ext cx="82296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r>
              <a:rPr lang="ru-RU" altLang="ru-RU" sz="3200" b="1" u="sng" dirty="0">
                <a:solidFill>
                  <a:srgbClr val="800000"/>
                </a:solidFill>
                <a:latin typeface="Monotype Corsiva" panose="03010101010201010101" pitchFamily="66" charset="0"/>
              </a:rPr>
              <a:t>Используемая литература: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968188"/>
            <a:ext cx="9144000" cy="914400"/>
          </a:xfrm>
        </p:spPr>
        <p:txBody>
          <a:bodyPr/>
          <a:lstStyle/>
          <a:p>
            <a:pPr algn="ctr"/>
            <a:r>
              <a:rPr lang="ru-RU" altLang="ru-RU" sz="3600" b="1" u="sng">
                <a:solidFill>
                  <a:srgbClr val="990000"/>
                </a:solidFill>
                <a:latin typeface="Monotype Corsiva" panose="03010101010201010101" pitchFamily="66" charset="0"/>
              </a:rPr>
              <a:t>Проектная  деятельность  способствует: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19200" y="2362200"/>
            <a:ext cx="7620000" cy="4267200"/>
          </a:xfrm>
        </p:spPr>
        <p:txBody>
          <a:bodyPr/>
          <a:lstStyle/>
          <a:p>
            <a:r>
              <a:rPr lang="ru-RU" altLang="ru-RU" sz="2200">
                <a:latin typeface="Times New Roman" panose="02020603050405020304" pitchFamily="18" charset="0"/>
              </a:rPr>
              <a:t>к осмыслению своей деятельности с позиции ценностного подхода: социального, личностного, связанного с познавательным интересом и профессиональными планами;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к целеполаганию, ориентированному на значимые результаты;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к самообразованию и самоорганизации;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к синтезированию и обобщению информации из разных источников;</a:t>
            </a:r>
          </a:p>
          <a:p>
            <a:r>
              <a:rPr lang="ru-RU" altLang="ru-RU" sz="2200">
                <a:latin typeface="Times New Roman" panose="02020603050405020304" pitchFamily="18" charset="0"/>
              </a:rPr>
              <a:t>видеть проблему, делать выбор и принимать решение.</a:t>
            </a:r>
          </a:p>
          <a:p>
            <a:endParaRPr lang="ru-RU" altLang="ru-RU" sz="2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9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9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9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79425" y="620713"/>
            <a:ext cx="9144000" cy="136842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sz="3600" b="1" u="sng" dirty="0">
                <a:solidFill>
                  <a:srgbClr val="990000"/>
                </a:solidFill>
                <a:latin typeface="Monotype Corsiva" panose="03010101010201010101" pitchFamily="66" charset="0"/>
              </a:rPr>
              <a:t>Виды  проектной  деятельности</a:t>
            </a:r>
            <a:r>
              <a:rPr lang="ru-RU" altLang="ru-RU" sz="4000" b="1" u="sng" dirty="0">
                <a:solidFill>
                  <a:srgbClr val="990000"/>
                </a:solidFill>
                <a:latin typeface="Monotype Corsiva" panose="03010101010201010101" pitchFamily="66" charset="0"/>
              </a:rPr>
              <a:t> </a:t>
            </a:r>
            <a:br>
              <a:rPr lang="ru-RU" altLang="ru-RU" sz="4000" b="1" u="sng" dirty="0">
                <a:solidFill>
                  <a:srgbClr val="990000"/>
                </a:solidFill>
                <a:latin typeface="Monotype Corsiva" panose="03010101010201010101" pitchFamily="66" charset="0"/>
              </a:rPr>
            </a:br>
            <a: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  <a:t>(по материалам книги </a:t>
            </a:r>
            <a:r>
              <a:rPr lang="ru-RU" altLang="ru-RU" sz="2400" i="1" u="sng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И.С.Сергеева</a:t>
            </a:r>
            <a: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b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</a:br>
            <a: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  <a:t>«Как организовать проектную деятельность учащихся»):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5118" y="2245658"/>
            <a:ext cx="8686800" cy="477267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altLang="ru-RU" sz="2000" b="1" u="sng" dirty="0">
                <a:latin typeface="Times New Roman" panose="02020603050405020304" pitchFamily="18" charset="0"/>
              </a:rPr>
              <a:t>Практико-ориентированный проект</a:t>
            </a:r>
            <a:r>
              <a:rPr lang="ru-RU" altLang="ru-RU" sz="2000" i="1" dirty="0">
                <a:latin typeface="Times New Roman" panose="02020603050405020304" pitchFamily="18" charset="0"/>
              </a:rPr>
              <a:t> нацелен на социальные интересы самих участников проекта или заказчика.</a:t>
            </a:r>
          </a:p>
          <a:p>
            <a:pPr>
              <a:lnSpc>
                <a:spcPct val="110000"/>
              </a:lnSpc>
            </a:pPr>
            <a:r>
              <a:rPr lang="ru-RU" altLang="ru-RU" sz="2000" b="1" u="sng" dirty="0">
                <a:latin typeface="Times New Roman" panose="02020603050405020304" pitchFamily="18" charset="0"/>
              </a:rPr>
              <a:t>Исследовательский проект</a:t>
            </a:r>
            <a:r>
              <a:rPr lang="ru-RU" altLang="ru-RU" sz="2000" i="1" dirty="0">
                <a:latin typeface="Times New Roman" panose="02020603050405020304" pitchFamily="18" charset="0"/>
              </a:rPr>
              <a:t> по структуре напоминает научное исследование, включает обоснование актуальности выбранной темы.</a:t>
            </a:r>
          </a:p>
          <a:p>
            <a:pPr>
              <a:lnSpc>
                <a:spcPct val="110000"/>
              </a:lnSpc>
            </a:pPr>
            <a:r>
              <a:rPr lang="ru-RU" altLang="ru-RU" sz="2000" b="1" u="sng" dirty="0">
                <a:latin typeface="Times New Roman" panose="02020603050405020304" pitchFamily="18" charset="0"/>
              </a:rPr>
              <a:t>Информационный проект</a:t>
            </a:r>
            <a:r>
              <a:rPr lang="ru-RU" altLang="ru-RU" sz="2000" dirty="0">
                <a:latin typeface="Times New Roman" panose="02020603050405020304" pitchFamily="18" charset="0"/>
              </a:rPr>
              <a:t> </a:t>
            </a:r>
            <a:r>
              <a:rPr lang="ru-RU" altLang="ru-RU" sz="2000" i="1" dirty="0">
                <a:latin typeface="Times New Roman" panose="02020603050405020304" pitchFamily="18" charset="0"/>
              </a:rPr>
              <a:t>направлен на сбор информации, с целью анализа, обобщения и представления для широкой аудитории.</a:t>
            </a:r>
          </a:p>
          <a:p>
            <a:pPr>
              <a:lnSpc>
                <a:spcPct val="110000"/>
              </a:lnSpc>
            </a:pPr>
            <a:r>
              <a:rPr lang="ru-RU" altLang="ru-RU" sz="2000" b="1" u="sng" dirty="0">
                <a:latin typeface="Times New Roman" panose="02020603050405020304" pitchFamily="18" charset="0"/>
              </a:rPr>
              <a:t>Творческий проект</a:t>
            </a:r>
            <a:r>
              <a:rPr lang="ru-RU" altLang="ru-RU" sz="2000" i="1" dirty="0">
                <a:latin typeface="Times New Roman" panose="02020603050405020304" pitchFamily="18" charset="0"/>
              </a:rPr>
              <a:t> предполагает свободный и нетрадиционный подход к оформлению результатов.</a:t>
            </a:r>
          </a:p>
          <a:p>
            <a:pPr>
              <a:lnSpc>
                <a:spcPct val="110000"/>
              </a:lnSpc>
            </a:pPr>
            <a:r>
              <a:rPr lang="ru-RU" altLang="ru-RU" sz="2000" i="1" dirty="0">
                <a:latin typeface="Times New Roman" panose="02020603050405020304" pitchFamily="18" charset="0"/>
              </a:rPr>
              <a:t> </a:t>
            </a:r>
            <a:r>
              <a:rPr lang="ru-RU" altLang="ru-RU" sz="2000" b="1" u="sng" dirty="0">
                <a:latin typeface="Times New Roman" panose="02020603050405020304" pitchFamily="18" charset="0"/>
              </a:rPr>
              <a:t>Ролевой проект</a:t>
            </a:r>
            <a:r>
              <a:rPr lang="ru-RU" altLang="ru-RU" sz="2000" dirty="0">
                <a:latin typeface="Times New Roman" panose="02020603050405020304" pitchFamily="18" charset="0"/>
              </a:rPr>
              <a:t>.</a:t>
            </a:r>
            <a:r>
              <a:rPr lang="ru-RU" altLang="ru-RU" sz="2000" i="1" dirty="0">
                <a:latin typeface="Times New Roman" panose="02020603050405020304" pitchFamily="18" charset="0"/>
              </a:rPr>
              <a:t> Участвуя в нем, учащиеся берут на себя роли литературных или исторических персонажей.</a:t>
            </a:r>
            <a:endParaRPr lang="ru-RU" altLang="ru-RU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5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/>
      <p:bldP spid="5530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776289" y="333375"/>
            <a:ext cx="8353425" cy="6191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570" name="AutoShape 10"/>
          <p:cNvSpPr>
            <a:spLocks noChangeArrowheads="1"/>
          </p:cNvSpPr>
          <p:nvPr/>
        </p:nvSpPr>
        <p:spPr bwMode="auto">
          <a:xfrm>
            <a:off x="1281113" y="981075"/>
            <a:ext cx="3600450" cy="719138"/>
          </a:xfrm>
          <a:prstGeom prst="wedgeEllipseCallout">
            <a:avLst>
              <a:gd name="adj1" fmla="val 44884"/>
              <a:gd name="adj2" fmla="val 150222"/>
            </a:avLst>
          </a:prstGeom>
          <a:solidFill>
            <a:srgbClr val="F1EFD1"/>
          </a:solidFill>
          <a:ln w="9525">
            <a:solidFill>
              <a:srgbClr val="FF66FF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altLang="ru-RU" sz="2200" b="1">
                <a:latin typeface="Times New Roman" panose="02020603050405020304" pitchFamily="18" charset="0"/>
              </a:rPr>
              <a:t>Информационный</a:t>
            </a:r>
          </a:p>
        </p:txBody>
      </p:sp>
      <p:sp>
        <p:nvSpPr>
          <p:cNvPr id="99332" name="Cloud"/>
          <p:cNvSpPr>
            <a:spLocks noChangeAspect="1" noEditPoints="1" noChangeArrowheads="1"/>
          </p:cNvSpPr>
          <p:nvPr/>
        </p:nvSpPr>
        <p:spPr bwMode="auto">
          <a:xfrm>
            <a:off x="2865438" y="2492375"/>
            <a:ext cx="4392612" cy="1181100"/>
          </a:xfrm>
          <a:custGeom>
            <a:avLst/>
            <a:gdLst>
              <a:gd name="T0" fmla="*/ 14743 w 21600"/>
              <a:gd name="T1" fmla="*/ 662781 h 21600"/>
              <a:gd name="T2" fmla="*/ 2376488 w 21600"/>
              <a:gd name="T3" fmla="*/ 1324151 h 21600"/>
              <a:gd name="T4" fmla="*/ 4749014 w 21600"/>
              <a:gd name="T5" fmla="*/ 662781 h 21600"/>
              <a:gd name="T6" fmla="*/ 2376488 w 21600"/>
              <a:gd name="T7" fmla="*/ 7579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ABFF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66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lnSpc>
                <a:spcPct val="70000"/>
              </a:lnSpc>
            </a:pPr>
            <a:endParaRPr lang="ru-RU" altLang="ru-RU" sz="24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6564" name="WordArt 132"/>
          <p:cNvSpPr>
            <a:spLocks noChangeArrowheads="1" noChangeShapeType="1" noTextEdit="1"/>
          </p:cNvSpPr>
          <p:nvPr/>
        </p:nvSpPr>
        <p:spPr bwMode="auto">
          <a:xfrm>
            <a:off x="3729039" y="2781300"/>
            <a:ext cx="2865437" cy="64928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проектов</a:t>
            </a:r>
          </a:p>
        </p:txBody>
      </p:sp>
      <p:sp>
        <p:nvSpPr>
          <p:cNvPr id="66573" name="AutoShape 13"/>
          <p:cNvSpPr>
            <a:spLocks noChangeArrowheads="1"/>
          </p:cNvSpPr>
          <p:nvPr/>
        </p:nvSpPr>
        <p:spPr bwMode="auto">
          <a:xfrm flipH="1">
            <a:off x="5024438" y="981075"/>
            <a:ext cx="3816350" cy="719138"/>
          </a:xfrm>
          <a:prstGeom prst="wedgeEllipseCallout">
            <a:avLst>
              <a:gd name="adj1" fmla="val 43218"/>
              <a:gd name="adj2" fmla="val 150000"/>
            </a:avLst>
          </a:prstGeom>
          <a:solidFill>
            <a:srgbClr val="F1EFD1"/>
          </a:solidFill>
          <a:ln w="9525">
            <a:solidFill>
              <a:srgbClr val="FF66FF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altLang="ru-RU" sz="22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Исследовательский</a:t>
            </a:r>
          </a:p>
        </p:txBody>
      </p:sp>
      <p:sp>
        <p:nvSpPr>
          <p:cNvPr id="66575" name="AutoShape 15"/>
          <p:cNvSpPr>
            <a:spLocks noChangeArrowheads="1"/>
          </p:cNvSpPr>
          <p:nvPr/>
        </p:nvSpPr>
        <p:spPr bwMode="auto">
          <a:xfrm>
            <a:off x="1281114" y="4149725"/>
            <a:ext cx="2663825" cy="935038"/>
          </a:xfrm>
          <a:prstGeom prst="wedgeEllipseCallout">
            <a:avLst>
              <a:gd name="adj1" fmla="val 74074"/>
              <a:gd name="adj2" fmla="val -97880"/>
            </a:avLst>
          </a:prstGeom>
          <a:solidFill>
            <a:srgbClr val="F1EFD1"/>
          </a:solidFill>
          <a:ln w="9525">
            <a:solidFill>
              <a:srgbClr val="FF66FF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altLang="ru-RU" sz="22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Игровой или ролевой</a:t>
            </a:r>
          </a:p>
        </p:txBody>
      </p:sp>
      <p:sp>
        <p:nvSpPr>
          <p:cNvPr id="66576" name="AutoShape 16"/>
          <p:cNvSpPr>
            <a:spLocks noChangeArrowheads="1"/>
          </p:cNvSpPr>
          <p:nvPr/>
        </p:nvSpPr>
        <p:spPr bwMode="auto">
          <a:xfrm>
            <a:off x="2865439" y="5373689"/>
            <a:ext cx="4535487" cy="935037"/>
          </a:xfrm>
          <a:prstGeom prst="wedgeEllipseCallout">
            <a:avLst>
              <a:gd name="adj1" fmla="val -88"/>
              <a:gd name="adj2" fmla="val -222833"/>
            </a:avLst>
          </a:prstGeom>
          <a:solidFill>
            <a:srgbClr val="F1EFD1"/>
          </a:solidFill>
          <a:ln w="9525">
            <a:solidFill>
              <a:srgbClr val="FF66FF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sz="2200" b="1">
                <a:latin typeface="Times New Roman" panose="02020603050405020304" pitchFamily="18" charset="0"/>
              </a:rPr>
              <a:t>Практико-ориентированный</a:t>
            </a:r>
          </a:p>
        </p:txBody>
      </p:sp>
      <p:sp>
        <p:nvSpPr>
          <p:cNvPr id="66577" name="AutoShape 17"/>
          <p:cNvSpPr>
            <a:spLocks noChangeArrowheads="1"/>
          </p:cNvSpPr>
          <p:nvPr/>
        </p:nvSpPr>
        <p:spPr bwMode="auto">
          <a:xfrm flipH="1">
            <a:off x="6032501" y="4149725"/>
            <a:ext cx="2663825" cy="719138"/>
          </a:xfrm>
          <a:prstGeom prst="wedgeEllipseCallout">
            <a:avLst>
              <a:gd name="adj1" fmla="val 74074"/>
              <a:gd name="adj2" fmla="val -112694"/>
            </a:avLst>
          </a:prstGeom>
          <a:solidFill>
            <a:srgbClr val="F1EFD1"/>
          </a:solidFill>
          <a:ln w="9525">
            <a:solidFill>
              <a:srgbClr val="FF66FF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/>
            <a:r>
              <a:rPr lang="ru-RU" altLang="ru-RU" sz="2200" b="1">
                <a:latin typeface="Times New Roman" panose="02020603050405020304" pitchFamily="18" charset="0"/>
              </a:rPr>
              <a:t>Творческий</a:t>
            </a:r>
          </a:p>
        </p:txBody>
      </p:sp>
      <p:sp>
        <p:nvSpPr>
          <p:cNvPr id="66578" name="AutoShape 18">
            <a:hlinkClick r:id="" action="ppaction://noaction" highlightClick="1">
              <a:snd r:embed="rId3" name="whoosh.wav"/>
            </a:hlinkClick>
          </p:cNvPr>
          <p:cNvSpPr>
            <a:spLocks noChangeArrowheads="1"/>
          </p:cNvSpPr>
          <p:nvPr/>
        </p:nvSpPr>
        <p:spPr bwMode="auto">
          <a:xfrm>
            <a:off x="1352550" y="981075"/>
            <a:ext cx="3455988" cy="719138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79" name="AutoShape 19">
            <a:hlinkClick r:id="rId4" action="ppaction://hlinksldjump" highlightClick="1">
              <a:snd r:embed="rId3" name="whoosh.wav"/>
            </a:hlinkClick>
          </p:cNvPr>
          <p:cNvSpPr>
            <a:spLocks noChangeArrowheads="1"/>
          </p:cNvSpPr>
          <p:nvPr/>
        </p:nvSpPr>
        <p:spPr bwMode="auto">
          <a:xfrm>
            <a:off x="5240339" y="981076"/>
            <a:ext cx="3457575" cy="792163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80" name="AutoShape 20">
            <a:hlinkClick r:id="" action="ppaction://noaction" highlightClick="1">
              <a:snd r:embed="rId3" name="whoosh.wav"/>
            </a:hlinkClick>
          </p:cNvPr>
          <p:cNvSpPr>
            <a:spLocks noChangeArrowheads="1"/>
          </p:cNvSpPr>
          <p:nvPr/>
        </p:nvSpPr>
        <p:spPr bwMode="auto">
          <a:xfrm>
            <a:off x="1352550" y="4221163"/>
            <a:ext cx="2520950" cy="8636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81" name="AutoShape 21">
            <a:hlinkClick r:id="" action="ppaction://noaction" highlightClick="1">
              <a:snd r:embed="rId3" name="whoosh.wav"/>
            </a:hlinkClick>
          </p:cNvPr>
          <p:cNvSpPr>
            <a:spLocks noChangeArrowheads="1"/>
          </p:cNvSpPr>
          <p:nvPr/>
        </p:nvSpPr>
        <p:spPr bwMode="auto">
          <a:xfrm>
            <a:off x="3224213" y="5516563"/>
            <a:ext cx="3600450" cy="792162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582" name="AutoShape 22">
            <a:hlinkClick r:id="" action="ppaction://noaction" highlightClick="1">
              <a:snd r:embed="rId3" name="whoosh.wav"/>
            </a:hlinkClick>
          </p:cNvPr>
          <p:cNvSpPr>
            <a:spLocks noChangeArrowheads="1"/>
          </p:cNvSpPr>
          <p:nvPr/>
        </p:nvSpPr>
        <p:spPr bwMode="auto">
          <a:xfrm>
            <a:off x="6248400" y="4292601"/>
            <a:ext cx="2376488" cy="576263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0" grpId="0" animBg="1"/>
      <p:bldP spid="99332" grpId="0" animBg="1"/>
      <p:bldP spid="66564" grpId="0" animBg="1"/>
      <p:bldP spid="66573" grpId="0" animBg="1"/>
      <p:bldP spid="66575" grpId="0" animBg="1"/>
      <p:bldP spid="66576" grpId="0" animBg="1"/>
      <p:bldP spid="665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76835"/>
            <a:ext cx="9144000" cy="12954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sz="3600" b="1" u="sng" dirty="0">
                <a:solidFill>
                  <a:srgbClr val="990000"/>
                </a:solidFill>
                <a:latin typeface="Monotype Corsiva" panose="03010101010201010101" pitchFamily="66" charset="0"/>
              </a:rPr>
              <a:t>Классификация  проектов  по </a:t>
            </a:r>
            <a:br>
              <a:rPr lang="ru-RU" altLang="ru-RU" sz="3600" b="1" u="sng" dirty="0">
                <a:solidFill>
                  <a:srgbClr val="990000"/>
                </a:solidFill>
                <a:latin typeface="Monotype Corsiva" panose="03010101010201010101" pitchFamily="66" charset="0"/>
              </a:rPr>
            </a:br>
            <a:r>
              <a:rPr lang="ru-RU" altLang="ru-RU" sz="3600" b="1" u="sng" dirty="0">
                <a:solidFill>
                  <a:srgbClr val="990000"/>
                </a:solidFill>
                <a:latin typeface="Monotype Corsiva" panose="03010101010201010101" pitchFamily="66" charset="0"/>
              </a:rPr>
              <a:t>комплектности  и  характеру  контактов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95400" y="2438400"/>
            <a:ext cx="7543800" cy="3886200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altLang="ru-RU" sz="2200" b="1">
                <a:latin typeface="Times New Roman" panose="02020603050405020304" pitchFamily="18" charset="0"/>
              </a:rPr>
              <a:t>Монопроекты</a:t>
            </a:r>
            <a:r>
              <a:rPr lang="ru-RU" altLang="ru-RU" sz="2200">
                <a:latin typeface="Times New Roman" panose="02020603050405020304" pitchFamily="18" charset="0"/>
              </a:rPr>
              <a:t>  </a:t>
            </a:r>
            <a:r>
              <a:rPr lang="ru-RU" altLang="ru-RU" sz="2200" i="1">
                <a:latin typeface="Times New Roman" panose="02020603050405020304" pitchFamily="18" charset="0"/>
              </a:rPr>
              <a:t>проводятся в рамках одного предмета          или одной области знания.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altLang="ru-RU" sz="2200" b="1">
                <a:latin typeface="Times New Roman" panose="02020603050405020304" pitchFamily="18" charset="0"/>
              </a:rPr>
              <a:t>Межпредметные проекты </a:t>
            </a:r>
            <a:r>
              <a:rPr lang="ru-RU" altLang="ru-RU" sz="2200" i="1">
                <a:latin typeface="Times New Roman" panose="02020603050405020304" pitchFamily="18" charset="0"/>
              </a:rPr>
              <a:t> выполняются во внеурочное время и под руководством нескольких специалистов в различных областях знания.</a:t>
            </a:r>
          </a:p>
          <a:p>
            <a:pPr marL="609600" indent="-609600">
              <a:buNone/>
            </a:pPr>
            <a:r>
              <a:rPr lang="ru-RU" altLang="ru-RU" sz="2200" b="1" i="1">
                <a:latin typeface="Times New Roman" panose="02020603050405020304" pitchFamily="18" charset="0"/>
              </a:rPr>
              <a:t>       </a:t>
            </a:r>
            <a:r>
              <a:rPr lang="ru-RU" altLang="ru-RU" sz="2200" b="1" u="sng">
                <a:latin typeface="Times New Roman" panose="02020603050405020304" pitchFamily="18" charset="0"/>
              </a:rPr>
              <a:t>Проекты могут быть</a:t>
            </a:r>
            <a:r>
              <a:rPr lang="ru-RU" altLang="ru-RU" sz="2200" b="1">
                <a:latin typeface="Times New Roman" panose="02020603050405020304" pitchFamily="18" charset="0"/>
              </a:rPr>
              <a:t>:</a:t>
            </a:r>
          </a:p>
          <a:p>
            <a:pPr marL="609600" indent="-609600"/>
            <a:r>
              <a:rPr lang="ru-RU" altLang="ru-RU" sz="2200" i="1">
                <a:latin typeface="Times New Roman" panose="02020603050405020304" pitchFamily="18" charset="0"/>
              </a:rPr>
              <a:t>внутриклассными;</a:t>
            </a:r>
          </a:p>
          <a:p>
            <a:pPr marL="609600" indent="-609600"/>
            <a:r>
              <a:rPr lang="ru-RU" altLang="ru-RU" sz="2200" i="1">
                <a:latin typeface="Times New Roman" panose="02020603050405020304" pitchFamily="18" charset="0"/>
              </a:rPr>
              <a:t>внутришкольными;</a:t>
            </a:r>
          </a:p>
          <a:p>
            <a:pPr marL="609600" indent="-609600"/>
            <a:r>
              <a:rPr lang="ru-RU" altLang="ru-RU" sz="2200" i="1">
                <a:latin typeface="Times New Roman" panose="02020603050405020304" pitchFamily="18" charset="0"/>
              </a:rPr>
              <a:t>региональными;</a:t>
            </a:r>
          </a:p>
          <a:p>
            <a:pPr marL="609600" indent="-609600"/>
            <a:r>
              <a:rPr lang="ru-RU" altLang="ru-RU" sz="2200" i="1">
                <a:latin typeface="Times New Roman" panose="02020603050405020304" pitchFamily="18" charset="0"/>
              </a:rPr>
              <a:t>межрегиональными;</a:t>
            </a:r>
          </a:p>
          <a:p>
            <a:pPr marL="609600" indent="-609600"/>
            <a:r>
              <a:rPr lang="ru-RU" altLang="ru-RU" sz="2200" i="1">
                <a:latin typeface="Times New Roman" panose="02020603050405020304" pitchFamily="18" charset="0"/>
              </a:rPr>
              <a:t>международными. </a:t>
            </a:r>
            <a:endParaRPr lang="ru-RU" altLang="ru-RU" sz="2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  <p:bldP spid="563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838199" y="1313330"/>
            <a:ext cx="8229600" cy="1371600"/>
          </a:xfrm>
        </p:spPr>
        <p:txBody>
          <a:bodyPr/>
          <a:lstStyle/>
          <a:p>
            <a:pPr algn="ctr"/>
            <a:r>
              <a:rPr lang="ru-RU" altLang="ru-RU" sz="3600" b="1" u="sng" dirty="0">
                <a:solidFill>
                  <a:srgbClr val="990000"/>
                </a:solidFill>
                <a:latin typeface="Monotype Corsiva" panose="03010101010201010101" pitchFamily="66" charset="0"/>
              </a:rPr>
              <a:t>Классификация  проектов  по продолжительности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97013" y="3644900"/>
            <a:ext cx="7696200" cy="2133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Мини-проекты </a:t>
            </a:r>
            <a:r>
              <a:rPr lang="ru-RU" altLang="ru-RU" sz="2200" i="1">
                <a:latin typeface="Times New Roman" panose="02020603050405020304" pitchFamily="18" charset="0"/>
              </a:rPr>
              <a:t>могут укладываться в один урок.</a:t>
            </a:r>
          </a:p>
          <a:p>
            <a:pPr>
              <a:lnSpc>
                <a:spcPct val="110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Краткосрочные проекты</a:t>
            </a:r>
            <a:r>
              <a:rPr lang="ru-RU" altLang="ru-RU" sz="2200" i="1">
                <a:latin typeface="Times New Roman" panose="02020603050405020304" pitchFamily="18" charset="0"/>
              </a:rPr>
              <a:t> требуют выделения 4-6 уроков.</a:t>
            </a:r>
          </a:p>
          <a:p>
            <a:pPr>
              <a:lnSpc>
                <a:spcPct val="110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Недельные проекты.</a:t>
            </a:r>
          </a:p>
          <a:p>
            <a:pPr>
              <a:lnSpc>
                <a:spcPct val="110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Годичные проекты.</a:t>
            </a:r>
          </a:p>
        </p:txBody>
      </p:sp>
    </p:spTree>
    <p:extLst>
      <p:ext uri="{BB962C8B-B14F-4D97-AF65-F5344CB8AC3E}">
        <p14:creationId xmlns:p14="http://schemas.microsoft.com/office/powerpoint/2010/main" val="9685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/>
      <p:bldP spid="5837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502023" y="1250576"/>
            <a:ext cx="9144000" cy="1752600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ru-RU" altLang="ru-RU" sz="3600" b="1" u="sng" dirty="0">
                <a:solidFill>
                  <a:srgbClr val="990000"/>
                </a:solidFill>
                <a:latin typeface="Monotype Corsiva" panose="03010101010201010101" pitchFamily="66" charset="0"/>
              </a:rPr>
              <a:t>Основные  компоненты  проекта </a:t>
            </a:r>
            <a:br>
              <a:rPr lang="ru-RU" altLang="ru-RU" sz="3600" b="1" u="sng" dirty="0">
                <a:solidFill>
                  <a:srgbClr val="990000"/>
                </a:solidFill>
                <a:latin typeface="Monotype Corsiva" panose="03010101010201010101" pitchFamily="66" charset="0"/>
              </a:rPr>
            </a:br>
            <a: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  <a:t>(по материалам книги  </a:t>
            </a:r>
            <a:r>
              <a:rPr lang="ru-RU" altLang="ru-RU" sz="2400" i="1" u="sng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М.Б.Павловой</a:t>
            </a:r>
            <a: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ru-RU" altLang="ru-RU" sz="2400" i="1" u="sng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М.И.Гуревича</a:t>
            </a:r>
            <a: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ru-RU" altLang="ru-RU" sz="2400" i="1" u="sng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И.А.Сасовой</a:t>
            </a:r>
            <a: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b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</a:br>
            <a:r>
              <a:rPr lang="ru-RU" altLang="ru-RU" sz="2400" i="1" u="sng" dirty="0">
                <a:solidFill>
                  <a:srgbClr val="990000"/>
                </a:solidFill>
                <a:latin typeface="Times New Roman" panose="02020603050405020304" pitchFamily="18" charset="0"/>
              </a:rPr>
              <a:t>«Метод проектов в технологическом образовании школьников»)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3643313"/>
            <a:ext cx="7543800" cy="2425700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altLang="ru-RU" sz="2200">
                <a:latin typeface="Times New Roman" panose="02020603050405020304" pitchFamily="18" charset="0"/>
              </a:rPr>
              <a:t>Определение потребности и краткая формулировка задачи.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altLang="ru-RU" sz="2200">
                <a:latin typeface="Times New Roman" panose="02020603050405020304" pitchFamily="18" charset="0"/>
              </a:rPr>
              <a:t>Набор первоначальных идей.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altLang="ru-RU" sz="2200">
                <a:latin typeface="Times New Roman" panose="02020603050405020304" pitchFamily="18" charset="0"/>
              </a:rPr>
              <a:t>Проработка одной или нескольких идей.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altLang="ru-RU" sz="2200">
                <a:latin typeface="Times New Roman" panose="02020603050405020304" pitchFamily="18" charset="0"/>
              </a:rPr>
              <a:t>Выполнение проекта.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ru-RU" altLang="ru-RU" sz="2200">
                <a:latin typeface="Times New Roman" panose="02020603050405020304" pitchFamily="18" charset="0"/>
              </a:rPr>
              <a:t>Презентация проекта. </a:t>
            </a:r>
          </a:p>
        </p:txBody>
      </p:sp>
    </p:spTree>
    <p:extLst>
      <p:ext uri="{BB962C8B-B14F-4D97-AF65-F5344CB8AC3E}">
        <p14:creationId xmlns:p14="http://schemas.microsoft.com/office/powerpoint/2010/main" val="34967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7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7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7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7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7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7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7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2106" name="Rectangle 58"/>
          <p:cNvSpPr>
            <a:spLocks noGrp="1" noChangeArrowheads="1"/>
          </p:cNvSpPr>
          <p:nvPr>
            <p:ph type="title" idx="4294967295"/>
          </p:nvPr>
        </p:nvSpPr>
        <p:spPr>
          <a:xfrm>
            <a:off x="885825" y="392113"/>
            <a:ext cx="8135938" cy="1301750"/>
          </a:xfrm>
        </p:spPr>
        <p:txBody>
          <a:bodyPr anchorCtr="1"/>
          <a:lstStyle/>
          <a:p>
            <a:r>
              <a:rPr lang="ru-RU" altLang="ru-RU" sz="3600" b="1" u="sng">
                <a:solidFill>
                  <a:srgbClr val="800000"/>
                </a:solidFill>
                <a:latin typeface="Monotype Corsiva" panose="03010101010201010101" pitchFamily="66" charset="0"/>
              </a:rPr>
              <a:t>Существует проблема</a:t>
            </a:r>
            <a:r>
              <a:rPr lang="ru-RU" altLang="ru-RU" sz="5400" b="1"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2107" name="Rectangle 59"/>
          <p:cNvSpPr>
            <a:spLocks noGrp="1" noChangeArrowheads="1"/>
          </p:cNvSpPr>
          <p:nvPr>
            <p:ph type="body" idx="4294967295"/>
          </p:nvPr>
        </p:nvSpPr>
        <p:spPr>
          <a:xfrm>
            <a:off x="2289175" y="2492375"/>
            <a:ext cx="6789738" cy="36020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alt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Провести тщательное исследование</a:t>
            </a:r>
          </a:p>
          <a:p>
            <a:pPr marL="1431925" lvl="3" indent="-60325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altLang="ru-RU" sz="2200" b="1">
                <a:latin typeface="Monotype Corsiva" panose="03010101010201010101" pitchFamily="66" charset="0"/>
              </a:rPr>
              <a:t>Разработать план </a:t>
            </a:r>
          </a:p>
          <a:p>
            <a:pPr marL="1431925" lvl="3" indent="-60325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altLang="ru-RU" sz="2200" b="1">
                <a:latin typeface="Monotype Corsiva" panose="03010101010201010101" pitchFamily="66" charset="0"/>
              </a:rPr>
              <a:t>Провести</a:t>
            </a:r>
            <a:r>
              <a:rPr lang="ru-RU" altLang="ru-RU" sz="2200" b="1"/>
              <a:t> </a:t>
            </a:r>
            <a:r>
              <a:rPr lang="ru-RU" altLang="ru-RU" sz="2200" b="1">
                <a:latin typeface="Monotype Corsiva" panose="03010101010201010101" pitchFamily="66" charset="0"/>
              </a:rPr>
              <a:t>исследования </a:t>
            </a:r>
          </a:p>
          <a:p>
            <a:pPr marL="1431925" lvl="3" indent="-60325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ru-RU" altLang="ru-RU" sz="2200" b="1">
                <a:latin typeface="Monotype Corsiva" panose="03010101010201010101" pitchFamily="66" charset="0"/>
              </a:rPr>
              <a:t>Проанализировать желаемый результат</a:t>
            </a:r>
          </a:p>
          <a:p>
            <a:r>
              <a:rPr lang="ru-RU" alt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Сделать соответствующие выводы</a:t>
            </a:r>
          </a:p>
          <a:p>
            <a:r>
              <a:rPr lang="ru-RU" alt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Выполнить проект</a:t>
            </a:r>
          </a:p>
          <a:p>
            <a:r>
              <a:rPr lang="ru-RU" alt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Наглядно оформить</a:t>
            </a:r>
          </a:p>
          <a:p>
            <a:pPr>
              <a:lnSpc>
                <a:spcPct val="70000"/>
              </a:lnSpc>
            </a:pPr>
            <a:r>
              <a:rPr lang="ru-RU" alt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Сделать презентацию</a:t>
            </a:r>
            <a:r>
              <a:rPr lang="ru-RU" altLang="ru-RU">
                <a:latin typeface="Monotype Corsiva" panose="03010101010201010101" pitchFamily="66" charset="0"/>
              </a:rPr>
              <a:t> </a:t>
            </a:r>
            <a:r>
              <a:rPr lang="ru-RU" altLang="ru-RU" sz="1600">
                <a:latin typeface="Monotype Corsiva" panose="03010101010201010101" pitchFamily="66" charset="0"/>
              </a:rPr>
              <a:t>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6149" name="AutoShape 62"/>
          <p:cNvSpPr>
            <a:spLocks noChangeArrowheads="1"/>
          </p:cNvSpPr>
          <p:nvPr/>
        </p:nvSpPr>
        <p:spPr bwMode="auto">
          <a:xfrm>
            <a:off x="4089401" y="1484313"/>
            <a:ext cx="1800225" cy="1008062"/>
          </a:xfrm>
          <a:prstGeom prst="downArrowCallout">
            <a:avLst>
              <a:gd name="adj1" fmla="val 44728"/>
              <a:gd name="adj2" fmla="val 33699"/>
              <a:gd name="adj3" fmla="val 20787"/>
              <a:gd name="adj4" fmla="val 56102"/>
            </a:avLst>
          </a:prstGeom>
          <a:solidFill>
            <a:srgbClr val="F1EFD1"/>
          </a:solidFill>
          <a:ln w="19050">
            <a:solidFill>
              <a:srgbClr val="7B4503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CC3300"/>
                </a:solidFill>
                <a:latin typeface="Monotype Corsiva" panose="03010101010201010101" pitchFamily="66" charset="0"/>
              </a:rPr>
              <a:t>необходимо</a:t>
            </a:r>
          </a:p>
        </p:txBody>
      </p:sp>
      <p:pic>
        <p:nvPicPr>
          <p:cNvPr id="35854" name="Picture 14" descr="AG0001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4" y="1125538"/>
            <a:ext cx="1728787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73687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6" grpId="0"/>
      <p:bldP spid="2107" grpId="0" build="p"/>
      <p:bldP spid="614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1074</Words>
  <Application>Microsoft Office PowerPoint</Application>
  <PresentationFormat>Лист A4 (210x297 мм)</PresentationFormat>
  <Paragraphs>152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</vt:lpstr>
      <vt:lpstr>«Использование проектно-исследовательской деятельности, для формировании ЗУН  при овладении профессии                            «Парикмахер-визажист»</vt:lpstr>
      <vt:lpstr>Презентация PowerPoint</vt:lpstr>
      <vt:lpstr>Проектная  деятельность  способствует:</vt:lpstr>
      <vt:lpstr>Виды  проектной  деятельности  (по материалам книги И.С.Сергеева  «Как организовать проектную деятельность учащихся»):</vt:lpstr>
      <vt:lpstr>Презентация PowerPoint</vt:lpstr>
      <vt:lpstr>Классификация  проектов  по  комплектности  и  характеру  контактов</vt:lpstr>
      <vt:lpstr>Классификация  проектов  по продолжительности</vt:lpstr>
      <vt:lpstr>Основные  компоненты  проекта  (по материалам книги  М.Б.Павловой, М.И.Гуревича, И.А.Сасовой  «Метод проектов в технологическом образовании школьников»)</vt:lpstr>
      <vt:lpstr>Существует проблема </vt:lpstr>
      <vt:lpstr>Алгоритм создания проекта</vt:lpstr>
      <vt:lpstr>Работа над проектом проходит  в несколько этапов:</vt:lpstr>
      <vt:lpstr>Оформление результатов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Исследовательский проект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проектно-исследовательской деятельности, для формировании ЗУН при овладении профессии «Парикмахер-визажист».</dc:title>
  <dc:creator>Оксана</dc:creator>
  <cp:lastModifiedBy>Оксана</cp:lastModifiedBy>
  <cp:revision>2</cp:revision>
  <dcterms:created xsi:type="dcterms:W3CDTF">2017-11-07T19:00:17Z</dcterms:created>
  <dcterms:modified xsi:type="dcterms:W3CDTF">2017-11-07T19:13:46Z</dcterms:modified>
</cp:coreProperties>
</file>