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копилки для мелочи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Free Cad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8. Создаем еще один цилиндр и ставим его параметры при этом двигаем в нужное направление при помощи осей </a:t>
            </a:r>
            <a:r>
              <a:rPr lang="en-US" sz="1800" dirty="0" smtClean="0"/>
              <a:t>x, y, z</a:t>
            </a:r>
            <a:endParaRPr lang="ru-RU" sz="1800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233890"/>
            <a:ext cx="8046156" cy="4892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888" y="548681"/>
            <a:ext cx="8040223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908720"/>
            <a:ext cx="804615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9. </a:t>
            </a:r>
            <a:r>
              <a:rPr lang="ru-RU" sz="1800" dirty="0" smtClean="0"/>
              <a:t>После того, как вы установили в нужной траектории ваш цилиндр нужно выполнить обрезку двух фигур, то что мы делали в шаге </a:t>
            </a:r>
            <a:r>
              <a:rPr lang="en-US" sz="1800" dirty="0" smtClean="0"/>
              <a:t> </a:t>
            </a:r>
            <a:r>
              <a:rPr lang="ru-RU" sz="1800" dirty="0" smtClean="0"/>
              <a:t>7.</a:t>
            </a:r>
            <a:endParaRPr lang="ru-RU" sz="1800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28800"/>
            <a:ext cx="8046156" cy="449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10. Повторяем шаг 8 и 9 еще 3 раза (создаем еще три цилиндра, располагаем на нашей копилки и выполняем обрезку, не забываем устанавливать размеры </a:t>
            </a:r>
            <a:r>
              <a:rPr lang="ru-RU" sz="1800" dirty="0" err="1" smtClean="0"/>
              <a:t>деталий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5" name="Содержимое 4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46156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Копилка готова.</a:t>
            </a:r>
            <a:endParaRPr lang="ru-RU" sz="2000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268760"/>
            <a:ext cx="8046156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1. Шаг открываем программу и создаем новый документ </a:t>
            </a:r>
            <a:endParaRPr lang="ru-RU" sz="1800" dirty="0"/>
          </a:p>
        </p:txBody>
      </p:sp>
      <p:pic>
        <p:nvPicPr>
          <p:cNvPr id="4" name="Содержимое 3" descr="1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49694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2. Переключить верстак на </a:t>
            </a:r>
            <a:r>
              <a:rPr lang="en-US" sz="1800" dirty="0" smtClean="0"/>
              <a:t>Part</a:t>
            </a:r>
            <a:endParaRPr lang="ru-RU" sz="1800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7652" y="2358772"/>
            <a:ext cx="7668696" cy="3620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878010" cy="5832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3.  Создаем цилиндр  </a:t>
            </a:r>
            <a:endParaRPr lang="ru-RU" sz="1800" dirty="0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822960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5. Выставляем параметры внизу камбо панели   </a:t>
            </a:r>
            <a:endParaRPr lang="ru-RU" sz="1800" dirty="0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8229600" cy="4600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6. Создаем еще один цилиндр, так же как у первого выставляем данные и выполняем обрезку двух фигур (для этого нам нужно объединить две фигуры в одну при помощи клавиши  С</a:t>
            </a:r>
            <a:r>
              <a:rPr lang="en-US" sz="1800" dirty="0" smtClean="0"/>
              <a:t>trl</a:t>
            </a:r>
            <a:r>
              <a:rPr lang="ru-RU" sz="1800" dirty="0" smtClean="0"/>
              <a:t> (выделять следует с первой фигуры)</a:t>
            </a:r>
            <a:endParaRPr lang="ru-RU" sz="1800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700808"/>
            <a:ext cx="8046156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04664"/>
            <a:ext cx="8046156" cy="572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7. После обрезка двух фигур деталь преобразовалась в одну фигуру </a:t>
            </a:r>
            <a:endParaRPr lang="ru-RU" sz="1800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804615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171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Создание копилки для мелочи </vt:lpstr>
      <vt:lpstr>1. Шаг открываем программу и создаем новый документ </vt:lpstr>
      <vt:lpstr>2. Переключить верстак на Part</vt:lpstr>
      <vt:lpstr>Презентация PowerPoint</vt:lpstr>
      <vt:lpstr>3.  Создаем цилиндр  </vt:lpstr>
      <vt:lpstr>5. Выставляем параметры внизу камбо панели   </vt:lpstr>
      <vt:lpstr>6. Создаем еще один цилиндр, так же как у первого выставляем данные и выполняем обрезку двух фигур (для этого нам нужно объединить две фигуры в одну при помощи клавиши  Сtrl (выделять следует с первой фигуры)</vt:lpstr>
      <vt:lpstr>Презентация PowerPoint</vt:lpstr>
      <vt:lpstr>7. После обрезка двух фигур деталь преобразовалась в одну фигуру </vt:lpstr>
      <vt:lpstr>8. Создаем еще один цилиндр и ставим его параметры при этом двигаем в нужное направление при помощи осей x, y, z</vt:lpstr>
      <vt:lpstr>Презентация PowerPoint</vt:lpstr>
      <vt:lpstr>Презентация PowerPoint</vt:lpstr>
      <vt:lpstr>9. После того, как вы установили в нужной траектории ваш цилиндр нужно выполнить обрезку двух фигур, то что мы делали в шаге  7.</vt:lpstr>
      <vt:lpstr>10. Повторяем шаг 8 и 9 еще 3 раза (создаем еще три цилиндра, располагаем на нашей копилки и выполняем обрезку, не забываем устанавливать размеры деталий)</vt:lpstr>
      <vt:lpstr>Копилка готова.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копилки для мелочи</dc:title>
  <dc:creator>ъж67нгке</dc:creator>
  <cp:lastModifiedBy>user</cp:lastModifiedBy>
  <cp:revision>10</cp:revision>
  <dcterms:created xsi:type="dcterms:W3CDTF">2017-01-26T18:50:31Z</dcterms:created>
  <dcterms:modified xsi:type="dcterms:W3CDTF">2017-04-12T05:08:51Z</dcterms:modified>
</cp:coreProperties>
</file>