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C68F-D838-4040-8055-AB7C008F8104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11F-A3E3-426C-94B1-A44EA851B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C68F-D838-4040-8055-AB7C008F8104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11F-A3E3-426C-94B1-A44EA851B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43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C68F-D838-4040-8055-AB7C008F8104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11F-A3E3-426C-94B1-A44EA851B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68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C68F-D838-4040-8055-AB7C008F8104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11F-A3E3-426C-94B1-A44EA851B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51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C68F-D838-4040-8055-AB7C008F8104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11F-A3E3-426C-94B1-A44EA851B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80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C68F-D838-4040-8055-AB7C008F8104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11F-A3E3-426C-94B1-A44EA851B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58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C68F-D838-4040-8055-AB7C008F8104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11F-A3E3-426C-94B1-A44EA851B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37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C68F-D838-4040-8055-AB7C008F8104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11F-A3E3-426C-94B1-A44EA851B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88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C68F-D838-4040-8055-AB7C008F8104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11F-A3E3-426C-94B1-A44EA851B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43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C68F-D838-4040-8055-AB7C008F8104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11F-A3E3-426C-94B1-A44EA851B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83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C68F-D838-4040-8055-AB7C008F8104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11F-A3E3-426C-94B1-A44EA851B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91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4C68F-D838-4040-8055-AB7C008F8104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D011F-A3E3-426C-94B1-A44EA851B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04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hi-news.ru/tag/tvorchestvo/" TargetMode="Externa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2114" y="464766"/>
            <a:ext cx="105690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Искусственный интеллект</a:t>
            </a:r>
          </a:p>
        </p:txBody>
      </p:sp>
      <p:pic>
        <p:nvPicPr>
          <p:cNvPr id="1026" name="Picture 2" descr="ÐÐ°ÑÑÐ¸Ð½ÐºÐ¸ Ð¿Ð¾ Ð·Ð°Ð¿ÑÐ¾ÑÑ ÐºÐ°ÑÑÐ¸Ð½ÐºÐ° Ð¸ÑÐºÑÑÑÑÐ²ÐµÐ½Ð½ÑÐ¹ Ð¸Ð½ÑÐµÐ»Ð»ÐµÐº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567" y="1665095"/>
            <a:ext cx="4705496" cy="375713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807172" y="5297017"/>
            <a:ext cx="581398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8" name="Picture 4" descr="ÐÐ°ÑÑÐ¸Ð½ÐºÐ¸ Ð¿Ð¾ Ð·Ð°Ð¿ÑÐ¾ÑÑ ÐºÐ°ÑÑÐ¸Ð½ÐºÐ° Ð¸ÑÐºÑÑÑÑÐ²ÐµÐ½Ð½ÑÐ¹ Ð¸Ð½ÑÐµÐ»Ð»ÐµÐºÑ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32" y="2518610"/>
            <a:ext cx="4836056" cy="39763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06C3826-8B5C-B84B-8A53-9EF519A5D311}"/>
              </a:ext>
            </a:extLst>
          </p:cNvPr>
          <p:cNvSpPr/>
          <p:nvPr/>
        </p:nvSpPr>
        <p:spPr>
          <a:xfrm>
            <a:off x="5959572" y="5973382"/>
            <a:ext cx="581398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9EF4E64-ED23-B74D-8B21-C46FCE2E1814}"/>
              </a:ext>
            </a:extLst>
          </p:cNvPr>
          <p:cNvSpPr/>
          <p:nvPr/>
        </p:nvSpPr>
        <p:spPr>
          <a:xfrm flipV="1">
            <a:off x="5959572" y="6003484"/>
            <a:ext cx="482718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 descr="Работу выполнил учитель физической куььтуры Джамалдинов Аслан Мовлдыевич">
            <a:extLst>
              <a:ext uri="{FF2B5EF4-FFF2-40B4-BE49-F238E27FC236}">
                <a16:creationId xmlns:a16="http://schemas.microsoft.com/office/drawing/2014/main" id="{168807BD-5B3A-DB48-8140-DDA41D45B99E}"/>
              </a:ext>
            </a:extLst>
          </p:cNvPr>
          <p:cNvSpPr/>
          <p:nvPr/>
        </p:nvSpPr>
        <p:spPr>
          <a:xfrm>
            <a:off x="5092521" y="5463458"/>
            <a:ext cx="668104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 descr="Работу выполнил учитель физической куььтуры Джамалдинов Аслан Мовлдыевич">
            <a:extLst>
              <a:ext uri="{FF2B5EF4-FFF2-40B4-BE49-F238E27FC236}">
                <a16:creationId xmlns:a16="http://schemas.microsoft.com/office/drawing/2014/main" id="{0F51DBA5-2976-0847-A410-2448472048CC}"/>
              </a:ext>
            </a:extLst>
          </p:cNvPr>
          <p:cNvSpPr/>
          <p:nvPr/>
        </p:nvSpPr>
        <p:spPr>
          <a:xfrm>
            <a:off x="5244921" y="5607689"/>
            <a:ext cx="668104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Работу выполнил</a:t>
            </a:r>
          </a:p>
          <a:p>
            <a:pPr algn="r"/>
            <a:r>
              <a:rPr lang="ru-RU" sz="2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учитель физической культуры </a:t>
            </a:r>
          </a:p>
          <a:p>
            <a:pPr algn="r"/>
            <a:r>
              <a:rPr lang="ru-RU"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Джамалдинов Аслан Мовлдыевич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225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" grpId="0"/>
      <p:bldP spid="5" grpId="0"/>
      <p:bldP spid="9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585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3979" y="753980"/>
            <a:ext cx="946484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 современном мире человек каждый день сталкивается с необходимостью использования ИИ, человек использует искусственный интеллект в быту, образовании,  бухгалтерии, промышленности, сельском хозяйстве и медицине. Практически невозможно представить область деятельности в которой не приходилось бы использовать различные умные средства помогающие решить задачи, которые требовали бы определенных интеллектуальных усилий при выполнении их человеком.</a:t>
            </a:r>
          </a:p>
          <a:p>
            <a:r>
              <a:rPr lang="ru-RU" sz="2800" dirty="0"/>
              <a:t> Искусственный интеллект кардинально изменит все </a:t>
            </a:r>
            <a:r>
              <a:rPr lang="ru-RU" sz="2800" dirty="0" err="1"/>
              <a:t>индустрии,но</a:t>
            </a:r>
            <a:r>
              <a:rPr lang="ru-RU" sz="2800" dirty="0"/>
              <a:t> нельзя </a:t>
            </a:r>
            <a:r>
              <a:rPr lang="ru-RU" sz="2800" dirty="0" err="1"/>
              <a:t>сказать,что</a:t>
            </a:r>
            <a:r>
              <a:rPr lang="ru-RU" sz="2800" dirty="0"/>
              <a:t>  искусственный интеллект одержит верх над человечеством, человек все также будет </a:t>
            </a:r>
            <a:r>
              <a:rPr lang="ru-RU" sz="2800" dirty="0" err="1"/>
              <a:t>учавствовать</a:t>
            </a:r>
            <a:r>
              <a:rPr lang="ru-RU" sz="2800" dirty="0"/>
              <a:t> в принятии важных решений. </a:t>
            </a:r>
          </a:p>
          <a:p>
            <a:endParaRPr lang="ru-RU" sz="2400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888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31099" y="528935"/>
            <a:ext cx="9969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Применение ИИ в образовании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1054" y="1764632"/>
            <a:ext cx="114860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Благодаря появлению искусственного интеллекта в учебных заведениях  открылись</a:t>
            </a:r>
          </a:p>
          <a:p>
            <a:r>
              <a:rPr lang="ru-RU" sz="2400" dirty="0"/>
              <a:t>    новые перспективы для усовершенствования деятельности и повышения </a:t>
            </a:r>
          </a:p>
          <a:p>
            <a:r>
              <a:rPr lang="ru-RU" sz="2400" dirty="0"/>
              <a:t>    качества образования.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ИИ-системы, которые возьмут на себя ведение записей и выставление оценок</a:t>
            </a:r>
          </a:p>
          <a:p>
            <a:r>
              <a:rPr lang="ru-RU" sz="2400" dirty="0"/>
              <a:t>    дадут учителям дополнительное время. Которое они смогут посвятить ученикам.</a:t>
            </a:r>
          </a:p>
          <a:p>
            <a:endParaRPr lang="ru-RU" sz="24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21" y="3737811"/>
            <a:ext cx="5824000" cy="310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57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ÐºÐ°ÑÑÐ¸Ð½ÐºÐ° Ð¸ÑÐºÑÑÑÑÐ²ÐµÐ½Ð½ÑÐ¹ Ð¸Ð½ÑÐµÐ»Ð»ÐµÐº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16" y="304798"/>
            <a:ext cx="4700337" cy="567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347282" y="0"/>
            <a:ext cx="36094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Применение ИИ в науке</a:t>
            </a:r>
          </a:p>
        </p:txBody>
      </p:sp>
    </p:spTree>
    <p:extLst>
      <p:ext uri="{BB962C8B-B14F-4D97-AF65-F5344CB8AC3E}">
        <p14:creationId xmlns:p14="http://schemas.microsoft.com/office/powerpoint/2010/main" val="163665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6374" y="224135"/>
            <a:ext cx="7234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Применение ИИ в быту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553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Ð°ÑÑÐ¸Ð½ÐºÐ¸ Ð¿Ð¾ Ð·Ð°Ð¿ÑÐ¾ÑÑ ÐºÐ°ÑÑÐ¸Ð½ÐºÐ° Ð¸ÑÐºÑÑÑÑÐ²ÐµÐ½Ð½ÑÐ¹ Ð¸Ð½ÑÐµÐ»Ð»ÐµÐº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19" y="721894"/>
            <a:ext cx="3893059" cy="259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259" y="3768474"/>
            <a:ext cx="4576846" cy="267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75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.hi-news.ru/wp-content/uploads/2017/12/artificial-intelligence-conscious-3d-illustration-neuron-concept-ai-consciousness-592921421-1068x601-650x3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668547"/>
            <a:ext cx="3709648" cy="208754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8337" y="787805"/>
            <a:ext cx="91760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Roboto"/>
              </a:rPr>
              <a:t>Забудьте о современных скромных достижениях в области искусственного интеллекта, таких как самоуправляемые автомобили, компьютеры и </a:t>
            </a:r>
            <a:r>
              <a:rPr lang="ru-RU" altLang="ru-RU" dirty="0" err="1">
                <a:solidFill>
                  <a:srgbClr val="000000"/>
                </a:solidFill>
                <a:latin typeface="Roboto"/>
              </a:rPr>
              <a:t>д.р</a:t>
            </a:r>
            <a:r>
              <a:rPr lang="ru-RU" altLang="ru-RU" dirty="0">
                <a:solidFill>
                  <a:srgbClr val="000000"/>
                </a:solidFill>
                <a:latin typeface="Roboto"/>
              </a:rPr>
              <a:t>. На самом деле все ждут кое-чего другого: машину, которая осознает свое существование и окружение ,которая может обрабатывать массивные объемы данных в режиме реального времени. Она могла бы готовить, убирать, стирать, гладить, возить людей и даже составлять компанию, когда поблизости нет других людей.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Roboto"/>
              </a:rPr>
              <a:t>Машины могли бы заменить людей буквально на всех рабочих местах. Это спасло бы человечество от черного труда, но также потрясло бы многие общественные основы. Жизнь без работы, превращенная в отдых, может стать невыносимой.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Roboto"/>
              </a:rPr>
              <a:t>   Профессор электротехники и информатики, работающий в области машинного обучения и квантовой теории, утверждает, что мнение исследователей относительно того, будут ли сверхсознательные машины когда-нибудь существовать, разделилось. Также обсуждаются вопросы о том, можно или нельзя называть машины «сознательными», будто мы думаем о людях или о некоторых животных. 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3979" y="326140"/>
            <a:ext cx="108644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>
                <a:solidFill>
                  <a:srgbClr val="0070C0"/>
                </a:solidFill>
                <a:effectLst/>
                <a:latin typeface="Roboto"/>
              </a:rPr>
              <a:t>Появится ли когда-нибудь искусственный интеллект с сознанием?</a:t>
            </a:r>
          </a:p>
        </p:txBody>
      </p:sp>
    </p:spTree>
    <p:extLst>
      <p:ext uri="{BB962C8B-B14F-4D97-AF65-F5344CB8AC3E}">
        <p14:creationId xmlns:p14="http://schemas.microsoft.com/office/powerpoint/2010/main" val="95047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97304" y="517806"/>
            <a:ext cx="10411328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 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5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Большинство компьютерных ученых считают, что сознание — это характеристика, которая появится по мере развития технологий. Другие же считают, что сознание включает принятие новой информации, хранение и извлечение старой информации, а также когнитивную обработку всего этого в восприятиях и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действих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. Если это так, однажды машины в высшей степени сознательными. Они смогут извлекать больше информации, чем даже человек, хранить больше библиотек, иметь доступ к обширным базам данных за миллисекунды и рассчитывать все это в решениях более сложных и более логичных, чем когда-либо мог позволить себе человек.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С другой стороны, остаются физики и философы, которые говорят, что в человеческом поведении есть нечто большее, чем просто сумма частей, и это невозможно постичь машине.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FF5500"/>
                </a:solidFill>
                <a:effectLst/>
                <a:latin typeface="inherit"/>
                <a:hlinkClick r:id="rId2"/>
              </a:rPr>
              <a:t>Творчество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, например, и чувство свободы, которым обладают люди, вроде не связаны с логикой или расчетам.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Однако есть и другие мнения по поводу сознания и сможет ли машина его когда-нибудь обрести</a:t>
            </a:r>
            <a:endParaRPr kumimoji="0" lang="ru-RU" altLang="ru-RU" sz="36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108014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011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454</Words>
  <Application>Microsoft Office PowerPoint</Application>
  <PresentationFormat>Широкоэкранный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User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Неизвестный пользователь</cp:lastModifiedBy>
  <cp:revision>17</cp:revision>
  <dcterms:created xsi:type="dcterms:W3CDTF">2018-12-06T14:37:14Z</dcterms:created>
  <dcterms:modified xsi:type="dcterms:W3CDTF">2020-01-30T21:23:46Z</dcterms:modified>
</cp:coreProperties>
</file>