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7" r:id="rId2"/>
    <p:sldId id="276" r:id="rId3"/>
    <p:sldId id="318" r:id="rId4"/>
    <p:sldId id="319" r:id="rId5"/>
    <p:sldId id="320" r:id="rId6"/>
    <p:sldId id="321" r:id="rId7"/>
    <p:sldId id="323" r:id="rId8"/>
    <p:sldId id="324" r:id="rId9"/>
    <p:sldId id="325" r:id="rId10"/>
    <p:sldId id="327" r:id="rId11"/>
    <p:sldId id="259" r:id="rId1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mantica script" panose="020B0604020202020204" charset="0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4" y="-1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4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0A900-C498-4CDC-B9C8-6183AF147D4C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6D792-80B5-4883-A227-4DBF718E0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7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6D792-80B5-4883-A227-4DBF718E0B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635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ikals.lv/upload/img/007/516/large/None-TANGERINES-MEDIUM-Mandarini--nyebolshiye.jpg" TargetMode="External"/><Relationship Id="rId3" Type="http://schemas.openxmlformats.org/officeDocument/2006/relationships/hyperlink" Target="http://www.fructo.com.ua/wp-content/uploads/2016/04/%D0%B0%D0%BD%D0%B0%D0%BD.png" TargetMode="External"/><Relationship Id="rId7" Type="http://schemas.openxmlformats.org/officeDocument/2006/relationships/hyperlink" Target="https://d2gg9evh47fn9z.cloudfront.net/thumb_COLOURBOX4768558.jpg" TargetMode="External"/><Relationship Id="rId2" Type="http://schemas.openxmlformats.org/officeDocument/2006/relationships/hyperlink" Target="http://secretsfinefood.com/media/catalog/product/cache/1/small_image/210x/9df78eab33525d08d6e5fb8d27136e95/a/p/apricot-0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9218/181450557.81/0_ad391_8053d5c2_M.png" TargetMode="External"/><Relationship Id="rId5" Type="http://schemas.openxmlformats.org/officeDocument/2006/relationships/hyperlink" Target="http://www.blogilates.com/wp-content/uploads/2011/09/picture_banana.jpg" TargetMode="External"/><Relationship Id="rId4" Type="http://schemas.openxmlformats.org/officeDocument/2006/relationships/hyperlink" Target="https://www.sensodyne.co.za/content/dam/cf-consumer-healthcare/sensodyne/en_ZA/ocu/img_ocu_que_%20enamel_erosion_fruit.png" TargetMode="External"/><Relationship Id="rId9" Type="http://schemas.openxmlformats.org/officeDocument/2006/relationships/hyperlink" Target="http://www.nadietax.com/uploads/posts/2012-10/1349344536_a2b26137b5f79a782368f6994198444b.jpe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jpg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image" Target="../media/image2.png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4.jpg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image" Target="../media/image7.jpg"/><Relationship Id="rId4" Type="http://schemas.openxmlformats.org/officeDocument/2006/relationships/slide" Target="slide6.xml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95486"/>
            <a:ext cx="8496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интерактивный тренажер «Непроверяемые гласные в корне слова» Фрукты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907704" y="3321867"/>
            <a:ext cx="3879312" cy="150018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Автор работы: 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МБОУ СОШ № 154 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г. Екатеринбурга  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Марина  Юрьевна Горбачёва</a:t>
            </a:r>
          </a:p>
        </p:txBody>
      </p:sp>
      <p:sp>
        <p:nvSpPr>
          <p:cNvPr id="10" name="Управляющая кнопка: сведения 9">
            <a:hlinkClick r:id="" action="ppaction://hlinkshowjump?jump=lastslide" highlightClick="1"/>
          </p:cNvPr>
          <p:cNvSpPr/>
          <p:nvPr/>
        </p:nvSpPr>
        <p:spPr>
          <a:xfrm>
            <a:off x="500034" y="4446997"/>
            <a:ext cx="571504" cy="375050"/>
          </a:xfrm>
          <a:prstGeom prst="actionButtonInformati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90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14296"/>
            <a:ext cx="6000792" cy="176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ЯБЛОКО</a:t>
            </a: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8572528" y="4500576"/>
            <a:ext cx="428628" cy="44648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808298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1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2737124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2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 flipH="1">
            <a:off x="6594776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4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4665950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3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hlinkClick r:id="rId6" action="ppaction://hlinksldjump"/>
          </p:cNvPr>
          <p:cNvSpPr/>
          <p:nvPr/>
        </p:nvSpPr>
        <p:spPr>
          <a:xfrm flipH="1">
            <a:off x="785786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2714612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6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hlinkClick r:id="rId8" action="ppaction://hlinksldjump"/>
          </p:cNvPr>
          <p:cNvSpPr/>
          <p:nvPr/>
        </p:nvSpPr>
        <p:spPr>
          <a:xfrm flipH="1">
            <a:off x="6572264" y="3714758"/>
            <a:ext cx="1692000" cy="118800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hlinkClick r:id="rId10" action="ppaction://hlinksldjump"/>
          </p:cNvPr>
          <p:cNvSpPr/>
          <p:nvPr/>
        </p:nvSpPr>
        <p:spPr>
          <a:xfrm>
            <a:off x="4643438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7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7542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0718"/>
            <a:ext cx="73448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36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возврат 4">
            <a:hlinkClick r:id="" action="ppaction://hlinkshowjump?jump=firstslide" highlightClick="1"/>
          </p:cNvPr>
          <p:cNvSpPr/>
          <p:nvPr/>
        </p:nvSpPr>
        <p:spPr>
          <a:xfrm>
            <a:off x="8072462" y="4339841"/>
            <a:ext cx="720080" cy="540060"/>
          </a:xfrm>
          <a:prstGeom prst="actionButtonReturn">
            <a:avLst/>
          </a:prstGeom>
          <a:noFill/>
          <a:ln w="76200"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001024" y="267874"/>
            <a:ext cx="642942" cy="482207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8926" y="915566"/>
            <a:ext cx="7956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7193" y="508977"/>
            <a:ext cx="7893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1 Абрикос- </a:t>
            </a:r>
            <a:r>
              <a:rPr lang="ru-RU" sz="1400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http://secretsfinefood.com/media/catalog/product/cache/1/small_image/210x/9df78eab33525d08d6e5fb8d27136e95/a/p/apricot-08.jpg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2 Ананас- </a:t>
            </a:r>
            <a:r>
              <a:rPr lang="ru-RU" sz="1400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http://www.fructo.com.ua/wp-content/uploads/2016/04/%D0%B0%D0%BD%D0%B0%D0%BD.png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3 Апельсин- </a:t>
            </a:r>
            <a:r>
              <a:rPr lang="ru-RU" sz="14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https://www.sensodyne.co.za/content/dam/cf-consumer-healthcare/sensodyne/en_ZA/ocu/img_ocu_que_%20enamel_erosion_fruit.png</a:t>
            </a:r>
            <a:r>
              <a:rPr lang="ru-RU" sz="1400" dirty="0">
                <a:latin typeface="Times New Roman"/>
                <a:ea typeface="Times New Roman"/>
              </a:rPr>
              <a:t>   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3 Банан- </a:t>
            </a:r>
            <a:r>
              <a:rPr lang="ru-RU" sz="1400" u="sng" dirty="0">
                <a:solidFill>
                  <a:srgbClr val="0000FF"/>
                </a:solidFill>
                <a:latin typeface="Times New Roman"/>
                <a:ea typeface="Times New Roman"/>
                <a:hlinkClick r:id="rId5"/>
              </a:rPr>
              <a:t>http://www.blogilates.com/wp-content/uploads/2011/09/picture_banana.jpg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 Виноград- </a:t>
            </a:r>
            <a:r>
              <a:rPr lang="ru-RU" sz="1400" u="sng" dirty="0">
                <a:solidFill>
                  <a:srgbClr val="0000FF"/>
                </a:solidFill>
                <a:latin typeface="Times New Roman"/>
                <a:ea typeface="Times New Roman"/>
                <a:hlinkClick r:id="rId6"/>
              </a:rPr>
              <a:t>http://img-fotki.yandex.ru/get/9218/181450557.81/0_ad391_8053d5c2_M.png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 Лимон- </a:t>
            </a:r>
            <a:r>
              <a:rPr lang="ru-RU" sz="1400" u="sng" dirty="0">
                <a:solidFill>
                  <a:srgbClr val="0000FF"/>
                </a:solidFill>
                <a:latin typeface="Times New Roman"/>
                <a:ea typeface="Times New Roman"/>
                <a:hlinkClick r:id="rId7"/>
              </a:rPr>
              <a:t>https://d2gg9evh47fn9z.cloudfront.net/thumb_COLOURBOX4768558.jpg</a:t>
            </a:r>
            <a:r>
              <a:rPr lang="ru-RU" sz="1400" dirty="0">
                <a:latin typeface="Times New Roman"/>
                <a:ea typeface="Times New Roman"/>
              </a:rPr>
              <a:t>    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7 Мандарин- </a:t>
            </a:r>
            <a:r>
              <a:rPr lang="ru-RU" sz="1400" u="sng" dirty="0">
                <a:solidFill>
                  <a:srgbClr val="0000FF"/>
                </a:solidFill>
                <a:latin typeface="Times New Roman"/>
                <a:ea typeface="Times New Roman"/>
                <a:hlinkClick r:id="rId8"/>
              </a:rPr>
              <a:t>http://www.veikals.lv/upload/img/007/516/large/None-TANGERINES-MEDIUM-Mandarini--nyebolshiye.jpg</a:t>
            </a:r>
            <a:endParaRPr lang="ru-RU" sz="1400" dirty="0">
              <a:latin typeface="Times New Roman"/>
              <a:ea typeface="Times New Roman"/>
            </a:endParaRPr>
          </a:p>
          <a:p>
            <a:r>
              <a:rPr lang="ru-RU" sz="1400" dirty="0">
                <a:latin typeface="Times New Roman"/>
                <a:ea typeface="Times New Roman"/>
              </a:rPr>
              <a:t>8 Яблоко- </a:t>
            </a:r>
            <a:r>
              <a:rPr lang="ru-RU" sz="1400" u="sng" dirty="0">
                <a:solidFill>
                  <a:srgbClr val="0000FF"/>
                </a:solidFill>
                <a:latin typeface="Times New Roman"/>
                <a:ea typeface="Times New Roman"/>
                <a:hlinkClick r:id="rId9"/>
              </a:rPr>
              <a:t>http://www.nadietax.com/uploads/posts/2012-10/1349344536_a2b26137b5f79a782368f6994198444b.jpeg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076816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14296"/>
            <a:ext cx="6000792" cy="176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Romantica script" pitchFamily="66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808298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1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2737124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2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8572528" y="4500576"/>
            <a:ext cx="428628" cy="44648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 flipH="1">
            <a:off x="6594776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4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4665950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3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 flipH="1">
            <a:off x="785786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2714612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6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hlinkClick r:id="rId8" action="ppaction://hlinksldjump"/>
          </p:cNvPr>
          <p:cNvSpPr/>
          <p:nvPr/>
        </p:nvSpPr>
        <p:spPr>
          <a:xfrm flipH="1">
            <a:off x="6572264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8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9" action="ppaction://hlinksldjump"/>
          </p:cNvPr>
          <p:cNvSpPr/>
          <p:nvPr/>
        </p:nvSpPr>
        <p:spPr>
          <a:xfrm>
            <a:off x="4643438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7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7542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14296"/>
            <a:ext cx="6000792" cy="176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А</a:t>
            </a:r>
            <a:r>
              <a:rPr lang="ru-RU" sz="8000" b="1" dirty="0" smtClean="0">
                <a:solidFill>
                  <a:schemeClr val="tx1"/>
                </a:solidFill>
              </a:rPr>
              <a:t>БР</a:t>
            </a:r>
            <a:r>
              <a:rPr lang="ru-RU" sz="8000" b="1" dirty="0" smtClean="0">
                <a:solidFill>
                  <a:srgbClr val="00B050"/>
                </a:solidFill>
              </a:rPr>
              <a:t>И</a:t>
            </a:r>
            <a:r>
              <a:rPr lang="ru-RU" sz="8000" b="1" dirty="0" smtClean="0">
                <a:solidFill>
                  <a:schemeClr val="tx1"/>
                </a:solidFill>
              </a:rPr>
              <a:t>КОС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8572528" y="4500576"/>
            <a:ext cx="428628" cy="44648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2" action="ppaction://hlinksldjump"/>
          </p:cNvPr>
          <p:cNvSpPr/>
          <p:nvPr/>
        </p:nvSpPr>
        <p:spPr>
          <a:xfrm>
            <a:off x="808298" y="2214560"/>
            <a:ext cx="1692000" cy="118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2737124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2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 flipH="1">
            <a:off x="6594776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4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hlinkClick r:id="rId6" action="ppaction://hlinksldjump"/>
          </p:cNvPr>
          <p:cNvSpPr/>
          <p:nvPr/>
        </p:nvSpPr>
        <p:spPr>
          <a:xfrm>
            <a:off x="4665950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3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 flipH="1">
            <a:off x="785786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hlinkClick r:id="rId8" action="ppaction://hlinksldjump"/>
          </p:cNvPr>
          <p:cNvSpPr/>
          <p:nvPr/>
        </p:nvSpPr>
        <p:spPr>
          <a:xfrm>
            <a:off x="2714612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6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hlinkClick r:id="rId9" action="ppaction://hlinksldjump"/>
          </p:cNvPr>
          <p:cNvSpPr/>
          <p:nvPr/>
        </p:nvSpPr>
        <p:spPr>
          <a:xfrm flipH="1">
            <a:off x="6572264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8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hlinkClick r:id="rId10" action="ppaction://hlinksldjump"/>
          </p:cNvPr>
          <p:cNvSpPr/>
          <p:nvPr/>
        </p:nvSpPr>
        <p:spPr>
          <a:xfrm>
            <a:off x="4643438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7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7542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14296"/>
            <a:ext cx="6000792" cy="176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А</a:t>
            </a:r>
            <a:r>
              <a:rPr lang="ru-RU" sz="8000" b="1" dirty="0" smtClean="0">
                <a:solidFill>
                  <a:schemeClr val="tx1"/>
                </a:solidFill>
              </a:rPr>
              <a:t>Н</a:t>
            </a:r>
            <a:r>
              <a:rPr lang="ru-RU" sz="8000" b="1" dirty="0" smtClean="0">
                <a:solidFill>
                  <a:srgbClr val="00B050"/>
                </a:solidFill>
              </a:rPr>
              <a:t>А</a:t>
            </a:r>
            <a:r>
              <a:rPr lang="ru-RU" sz="8000" b="1" dirty="0" smtClean="0">
                <a:solidFill>
                  <a:schemeClr val="tx1"/>
                </a:solidFill>
              </a:rPr>
              <a:t>НАС</a:t>
            </a: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8572528" y="4500576"/>
            <a:ext cx="428628" cy="44648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2" action="ppaction://hlinksldjump"/>
          </p:cNvPr>
          <p:cNvSpPr/>
          <p:nvPr/>
        </p:nvSpPr>
        <p:spPr>
          <a:xfrm>
            <a:off x="808298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1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2737124" y="2214560"/>
            <a:ext cx="1692000" cy="118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 flipH="1">
            <a:off x="6594776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4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hlinkClick r:id="rId6" action="ppaction://hlinksldjump"/>
          </p:cNvPr>
          <p:cNvSpPr/>
          <p:nvPr/>
        </p:nvSpPr>
        <p:spPr>
          <a:xfrm>
            <a:off x="4665950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3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>
            <a:hlinkClick r:id="rId7" action="ppaction://hlinksldjump"/>
          </p:cNvPr>
          <p:cNvSpPr/>
          <p:nvPr/>
        </p:nvSpPr>
        <p:spPr>
          <a:xfrm flipH="1">
            <a:off x="785786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hlinkClick r:id="rId8" action="ppaction://hlinksldjump"/>
          </p:cNvPr>
          <p:cNvSpPr/>
          <p:nvPr/>
        </p:nvSpPr>
        <p:spPr>
          <a:xfrm>
            <a:off x="2714612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6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hlinkClick r:id="rId9" action="ppaction://hlinksldjump"/>
          </p:cNvPr>
          <p:cNvSpPr/>
          <p:nvPr/>
        </p:nvSpPr>
        <p:spPr>
          <a:xfrm flipH="1">
            <a:off x="6572264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8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hlinkClick r:id="rId10" action="ppaction://hlinksldjump"/>
          </p:cNvPr>
          <p:cNvSpPr/>
          <p:nvPr/>
        </p:nvSpPr>
        <p:spPr>
          <a:xfrm>
            <a:off x="4643438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7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7542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14296"/>
            <a:ext cx="6000792" cy="176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А</a:t>
            </a:r>
            <a:r>
              <a:rPr lang="ru-RU" sz="8000" b="1" dirty="0" smtClean="0">
                <a:solidFill>
                  <a:schemeClr val="tx1"/>
                </a:solidFill>
              </a:rPr>
              <a:t>П</a:t>
            </a:r>
            <a:r>
              <a:rPr lang="ru-RU" sz="8000" b="1" dirty="0" smtClean="0">
                <a:solidFill>
                  <a:srgbClr val="00B050"/>
                </a:solidFill>
              </a:rPr>
              <a:t>Е</a:t>
            </a:r>
            <a:r>
              <a:rPr lang="ru-RU" sz="8000" b="1" dirty="0" smtClean="0">
                <a:solidFill>
                  <a:schemeClr val="tx1"/>
                </a:solidFill>
              </a:rPr>
              <a:t>ЛЬСИН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8572528" y="4500576"/>
            <a:ext cx="428628" cy="44648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2" action="ppaction://hlinksldjump"/>
          </p:cNvPr>
          <p:cNvSpPr/>
          <p:nvPr/>
        </p:nvSpPr>
        <p:spPr>
          <a:xfrm>
            <a:off x="808298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1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2737124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2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 flipH="1">
            <a:off x="6594776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4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4665950" y="2214560"/>
            <a:ext cx="1692000" cy="1188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 flipH="1">
            <a:off x="785786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hlinkClick r:id="rId8" action="ppaction://hlinksldjump"/>
          </p:cNvPr>
          <p:cNvSpPr/>
          <p:nvPr/>
        </p:nvSpPr>
        <p:spPr>
          <a:xfrm>
            <a:off x="2714612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6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hlinkClick r:id="rId9" action="ppaction://hlinksldjump"/>
          </p:cNvPr>
          <p:cNvSpPr/>
          <p:nvPr/>
        </p:nvSpPr>
        <p:spPr>
          <a:xfrm flipH="1">
            <a:off x="6572264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8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>
            <a:off x="4643438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7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7542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14296"/>
            <a:ext cx="6000792" cy="176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Б</a:t>
            </a:r>
            <a:r>
              <a:rPr lang="ru-RU" sz="8000" b="1" dirty="0" smtClean="0">
                <a:solidFill>
                  <a:srgbClr val="00B050"/>
                </a:solidFill>
              </a:rPr>
              <a:t>А</a:t>
            </a:r>
            <a:r>
              <a:rPr lang="ru-RU" sz="8000" b="1" dirty="0" smtClean="0">
                <a:solidFill>
                  <a:schemeClr val="tx1"/>
                </a:solidFill>
              </a:rPr>
              <a:t>НАН</a:t>
            </a: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8572528" y="4500576"/>
            <a:ext cx="428628" cy="44648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808298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1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2737124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2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 flipH="1">
            <a:off x="6596264" y="2227508"/>
            <a:ext cx="1692000" cy="118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4665950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3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 flipH="1">
            <a:off x="785786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2714612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6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 flipH="1">
            <a:off x="6572264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8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4643438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7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7542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14296"/>
            <a:ext cx="6000792" cy="176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В</a:t>
            </a:r>
            <a:r>
              <a:rPr lang="ru-RU" sz="8000" b="1" dirty="0" smtClean="0">
                <a:solidFill>
                  <a:srgbClr val="00B050"/>
                </a:solidFill>
              </a:rPr>
              <a:t>И</a:t>
            </a:r>
            <a:r>
              <a:rPr lang="ru-RU" sz="8000" b="1" dirty="0" smtClean="0">
                <a:solidFill>
                  <a:schemeClr val="tx1"/>
                </a:solidFill>
              </a:rPr>
              <a:t>Н</a:t>
            </a:r>
            <a:r>
              <a:rPr lang="ru-RU" sz="8000" b="1" dirty="0" smtClean="0">
                <a:solidFill>
                  <a:srgbClr val="00B050"/>
                </a:solidFill>
              </a:rPr>
              <a:t>О</a:t>
            </a:r>
            <a:r>
              <a:rPr lang="ru-RU" sz="8000" b="1" dirty="0" smtClean="0">
                <a:solidFill>
                  <a:schemeClr val="tx1"/>
                </a:solidFill>
              </a:rPr>
              <a:t>ГРАД</a:t>
            </a: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8572528" y="4500576"/>
            <a:ext cx="428628" cy="44648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808298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1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2737124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2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 flipH="1">
            <a:off x="6594776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4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4665950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3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hlinkClick r:id="rId6" action="ppaction://hlinksldjump"/>
          </p:cNvPr>
          <p:cNvSpPr/>
          <p:nvPr/>
        </p:nvSpPr>
        <p:spPr>
          <a:xfrm flipH="1">
            <a:off x="785786" y="3714758"/>
            <a:ext cx="1692000" cy="11880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2714612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6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 flipH="1">
            <a:off x="6572264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8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4643438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7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7542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14296"/>
            <a:ext cx="6000792" cy="176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smtClean="0">
                <a:solidFill>
                  <a:schemeClr val="tx1"/>
                </a:solidFill>
              </a:rPr>
              <a:t>Л</a:t>
            </a:r>
            <a:r>
              <a:rPr lang="ru-RU" sz="8000" b="1" smtClean="0">
                <a:solidFill>
                  <a:srgbClr val="00B050"/>
                </a:solidFill>
              </a:rPr>
              <a:t>И</a:t>
            </a:r>
            <a:r>
              <a:rPr lang="ru-RU" sz="8000" b="1" smtClean="0">
                <a:solidFill>
                  <a:schemeClr val="tx1"/>
                </a:solidFill>
              </a:rPr>
              <a:t>МОН</a:t>
            </a:r>
            <a:endParaRPr lang="ru-RU" sz="8000" b="1" dirty="0" smtClean="0">
              <a:solidFill>
                <a:schemeClr val="tx1"/>
              </a:solidFill>
            </a:endParaRP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8572528" y="4500576"/>
            <a:ext cx="428628" cy="44648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808298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1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2737124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2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 flipH="1">
            <a:off x="6594776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4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4665950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3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hlinkClick r:id="rId6" action="ppaction://hlinksldjump"/>
          </p:cNvPr>
          <p:cNvSpPr/>
          <p:nvPr/>
        </p:nvSpPr>
        <p:spPr>
          <a:xfrm flipH="1">
            <a:off x="785786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hlinkClick r:id="rId7" action="ppaction://hlinksldjump"/>
          </p:cNvPr>
          <p:cNvSpPr/>
          <p:nvPr/>
        </p:nvSpPr>
        <p:spPr>
          <a:xfrm>
            <a:off x="2714612" y="3714758"/>
            <a:ext cx="1692000" cy="11880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 flipH="1">
            <a:off x="6572264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8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4643438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7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7542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14296"/>
            <a:ext cx="6000792" cy="176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М</a:t>
            </a:r>
            <a:r>
              <a:rPr lang="ru-RU" sz="7200" b="1" dirty="0" smtClean="0">
                <a:solidFill>
                  <a:srgbClr val="00B050"/>
                </a:solidFill>
              </a:rPr>
              <a:t>А</a:t>
            </a:r>
            <a:r>
              <a:rPr lang="ru-RU" sz="7200" b="1" dirty="0" smtClean="0">
                <a:solidFill>
                  <a:schemeClr val="tx1"/>
                </a:solidFill>
              </a:rPr>
              <a:t>НД</a:t>
            </a:r>
            <a:r>
              <a:rPr lang="ru-RU" sz="7200" b="1" dirty="0" smtClean="0">
                <a:solidFill>
                  <a:srgbClr val="00B050"/>
                </a:solidFill>
              </a:rPr>
              <a:t>А</a:t>
            </a:r>
            <a:r>
              <a:rPr lang="ru-RU" sz="7200" b="1" dirty="0" smtClean="0">
                <a:solidFill>
                  <a:schemeClr val="tx1"/>
                </a:solidFill>
              </a:rPr>
              <a:t>РИНЫ</a:t>
            </a: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8572528" y="4500576"/>
            <a:ext cx="428628" cy="44648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808298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1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2737124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2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 flipH="1">
            <a:off x="6594776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4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4665950" y="2214560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3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hlinkClick r:id="rId6" action="ppaction://hlinksldjump"/>
          </p:cNvPr>
          <p:cNvSpPr/>
          <p:nvPr/>
        </p:nvSpPr>
        <p:spPr>
          <a:xfrm flipH="1">
            <a:off x="785786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hlinkClick r:id="rId7" action="ppaction://hlinksldjump"/>
          </p:cNvPr>
          <p:cNvSpPr/>
          <p:nvPr/>
        </p:nvSpPr>
        <p:spPr>
          <a:xfrm>
            <a:off x="2714612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6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hlinkClick r:id="rId8" action="ppaction://hlinksldjump"/>
          </p:cNvPr>
          <p:cNvSpPr/>
          <p:nvPr/>
        </p:nvSpPr>
        <p:spPr>
          <a:xfrm flipH="1">
            <a:off x="6572264" y="3714758"/>
            <a:ext cx="1692000" cy="1188000"/>
          </a:xfrm>
          <a:prstGeom prst="rect">
            <a:avLst/>
          </a:prstGeom>
          <a:solidFill>
            <a:srgbClr val="00FFCC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8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hlinkClick r:id="rId9" action="ppaction://hlinksldjump"/>
          </p:cNvPr>
          <p:cNvSpPr/>
          <p:nvPr/>
        </p:nvSpPr>
        <p:spPr>
          <a:xfrm>
            <a:off x="4643438" y="3714758"/>
            <a:ext cx="1692000" cy="1188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7542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150</Words>
  <Application>Microsoft Office PowerPoint</Application>
  <PresentationFormat>Экран (16:9)</PresentationFormat>
  <Paragraphs>88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Calibri</vt:lpstr>
      <vt:lpstr>Times New Roman</vt:lpstr>
      <vt:lpstr>Romantica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 и наталья</dc:creator>
  <cp:lastModifiedBy>Марина</cp:lastModifiedBy>
  <cp:revision>290</cp:revision>
  <dcterms:created xsi:type="dcterms:W3CDTF">2015-02-08T03:42:22Z</dcterms:created>
  <dcterms:modified xsi:type="dcterms:W3CDTF">2017-08-19T16:31:25Z</dcterms:modified>
</cp:coreProperties>
</file>