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0F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54" d="100"/>
          <a:sy n="54" d="100"/>
        </p:scale>
        <p:origin x="-984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EC027-80B4-4F49-BDBB-3CA3217BC02E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A4B4-7679-4B95-9E58-1FE77B013B4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68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EC027-80B4-4F49-BDBB-3CA3217BC02E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A4B4-7679-4B95-9E58-1FE77B013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265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EC027-80B4-4F49-BDBB-3CA3217BC02E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A4B4-7679-4B95-9E58-1FE77B013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795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EC027-80B4-4F49-BDBB-3CA3217BC02E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A4B4-7679-4B95-9E58-1FE77B013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577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EC027-80B4-4F49-BDBB-3CA3217BC02E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A4B4-7679-4B95-9E58-1FE77B013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979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EC027-80B4-4F49-BDBB-3CA3217BC02E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A4B4-7679-4B95-9E58-1FE77B013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174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EC027-80B4-4F49-BDBB-3CA3217BC02E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A4B4-7679-4B95-9E58-1FE77B013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467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EC027-80B4-4F49-BDBB-3CA3217BC02E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A4B4-7679-4B95-9E58-1FE77B013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002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EC027-80B4-4F49-BDBB-3CA3217BC02E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A4B4-7679-4B95-9E58-1FE77B013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831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EC027-80B4-4F49-BDBB-3CA3217BC02E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A4B4-7679-4B95-9E58-1FE77B013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252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EC027-80B4-4F49-BDBB-3CA3217BC02E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A4B4-7679-4B95-9E58-1FE77B013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738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EC027-80B4-4F49-BDBB-3CA3217BC02E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3A4B4-7679-4B95-9E58-1FE77B013B4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469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7744" y="98235"/>
            <a:ext cx="7525512" cy="23876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bg1"/>
                </a:solidFill>
                <a:latin typeface="+mn-lt"/>
              </a:rPr>
              <a:t>NAME OF </a:t>
            </a:r>
            <a:br>
              <a:rPr lang="en-US" b="1" dirty="0" smtClean="0">
                <a:solidFill>
                  <a:schemeClr val="bg1"/>
                </a:solidFill>
                <a:latin typeface="+mn-lt"/>
              </a:rPr>
            </a:br>
            <a:r>
              <a:rPr lang="en-US" b="1" dirty="0" smtClean="0">
                <a:solidFill>
                  <a:schemeClr val="bg1"/>
                </a:solidFill>
                <a:latin typeface="+mn-lt"/>
              </a:rPr>
              <a:t>PRESENTATION</a:t>
            </a:r>
            <a:endParaRPr lang="en-US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7744" y="2577910"/>
            <a:ext cx="7525512" cy="165576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F90F40"/>
                </a:solidFill>
              </a:rPr>
              <a:t>Subtitle here</a:t>
            </a:r>
            <a:endParaRPr lang="en-US" dirty="0">
              <a:solidFill>
                <a:srgbClr val="F90F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697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205234"/>
            <a:ext cx="8412480" cy="851027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Slide title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703576" y="4175761"/>
            <a:ext cx="5105400" cy="555625"/>
            <a:chOff x="1248" y="1440"/>
            <a:chExt cx="3216" cy="350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gray">
            <a:xfrm>
              <a:off x="1440" y="17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gray">
            <a:xfrm>
              <a:off x="2256" y="1482"/>
              <a:ext cx="141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2400">
                  <a:solidFill>
                    <a:schemeClr val="bg1"/>
                  </a:solidFill>
                </a:rPr>
                <a:t>Click to add Title</a:t>
              </a: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gray">
            <a:xfrm>
              <a:off x="1296" y="1454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bg1"/>
                  </a:solidFill>
                </a:rPr>
                <a:t>4</a:t>
              </a:r>
            </a:p>
          </p:txBody>
        </p: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2703576" y="1661161"/>
            <a:ext cx="5105400" cy="555625"/>
            <a:chOff x="1248" y="2030"/>
            <a:chExt cx="3216" cy="350"/>
          </a:xfrm>
        </p:grpSpPr>
        <p:sp>
          <p:nvSpPr>
            <p:cNvPr id="10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gray">
            <a:xfrm>
              <a:off x="2256" y="2072"/>
              <a:ext cx="141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2400">
                  <a:solidFill>
                    <a:schemeClr val="bg1"/>
                  </a:solidFill>
                </a:rPr>
                <a:t>Click to add Title</a:t>
              </a: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14" name="Group 12"/>
          <p:cNvGrpSpPr>
            <a:grpSpLocks/>
          </p:cNvGrpSpPr>
          <p:nvPr/>
        </p:nvGrpSpPr>
        <p:grpSpPr bwMode="auto">
          <a:xfrm>
            <a:off x="2703576" y="2499361"/>
            <a:ext cx="5105400" cy="555625"/>
            <a:chOff x="1248" y="2640"/>
            <a:chExt cx="3216" cy="350"/>
          </a:xfrm>
        </p:grpSpPr>
        <p:sp>
          <p:nvSpPr>
            <p:cNvPr id="15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gray">
            <a:xfrm>
              <a:off x="2256" y="2682"/>
              <a:ext cx="141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2400">
                  <a:solidFill>
                    <a:schemeClr val="bg1"/>
                  </a:solidFill>
                </a:rPr>
                <a:t>Click to add Title</a:t>
              </a:r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19" name="Group 17"/>
          <p:cNvGrpSpPr>
            <a:grpSpLocks/>
          </p:cNvGrpSpPr>
          <p:nvPr/>
        </p:nvGrpSpPr>
        <p:grpSpPr bwMode="auto">
          <a:xfrm>
            <a:off x="2703576" y="3337561"/>
            <a:ext cx="5105400" cy="555625"/>
            <a:chOff x="1248" y="3230"/>
            <a:chExt cx="3216" cy="350"/>
          </a:xfrm>
        </p:grpSpPr>
        <p:sp>
          <p:nvSpPr>
            <p:cNvPr id="20" name="Line 18"/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gray">
            <a:xfrm>
              <a:off x="2256" y="3272"/>
              <a:ext cx="141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2400">
                  <a:solidFill>
                    <a:schemeClr val="bg1"/>
                  </a:solidFill>
                </a:rPr>
                <a:t>Click to add Title</a:t>
              </a:r>
            </a:p>
          </p:txBody>
        </p:sp>
        <p:sp>
          <p:nvSpPr>
            <p:cNvPr id="23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24" name="Group 22"/>
          <p:cNvGrpSpPr>
            <a:grpSpLocks/>
          </p:cNvGrpSpPr>
          <p:nvPr/>
        </p:nvGrpSpPr>
        <p:grpSpPr bwMode="auto">
          <a:xfrm>
            <a:off x="2703576" y="5036186"/>
            <a:ext cx="5105400" cy="555625"/>
            <a:chOff x="1248" y="3230"/>
            <a:chExt cx="3216" cy="350"/>
          </a:xfrm>
        </p:grpSpPr>
        <p:sp>
          <p:nvSpPr>
            <p:cNvPr id="25" name="Line 23"/>
            <p:cNvSpPr>
              <a:spLocks noChangeShapeType="1"/>
            </p:cNvSpPr>
            <p:nvPr/>
          </p:nvSpPr>
          <p:spPr bwMode="gray">
            <a:xfrm>
              <a:off x="1440" y="35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0099"/>
                </a:gs>
                <a:gs pos="100000">
                  <a:srgbClr val="9900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00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7" name="Text Box 25"/>
            <p:cNvSpPr txBox="1">
              <a:spLocks noChangeArrowheads="1"/>
            </p:cNvSpPr>
            <p:nvPr/>
          </p:nvSpPr>
          <p:spPr bwMode="gray">
            <a:xfrm>
              <a:off x="2256" y="3272"/>
              <a:ext cx="141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2400">
                  <a:solidFill>
                    <a:schemeClr val="bg1"/>
                  </a:solidFill>
                </a:rPr>
                <a:t>Click to add Title</a:t>
              </a:r>
            </a:p>
          </p:txBody>
        </p:sp>
        <p:sp>
          <p:nvSpPr>
            <p:cNvPr id="28" name="Text Box 26"/>
            <p:cNvSpPr txBox="1">
              <a:spLocks noChangeArrowheads="1"/>
            </p:cNvSpPr>
            <p:nvPr/>
          </p:nvSpPr>
          <p:spPr bwMode="gray">
            <a:xfrm>
              <a:off x="1296" y="3244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bg1"/>
                  </a:solidFill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62766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118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31</Words>
  <Application>Microsoft Office PowerPoint</Application>
  <PresentationFormat>Экран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Office Theme</vt:lpstr>
      <vt:lpstr>NAME OF  PRESENTATION</vt:lpstr>
      <vt:lpstr>Slide title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User</dc:creator>
  <cp:lastModifiedBy>Юля</cp:lastModifiedBy>
  <cp:revision>4</cp:revision>
  <dcterms:created xsi:type="dcterms:W3CDTF">2020-05-19T06:26:08Z</dcterms:created>
  <dcterms:modified xsi:type="dcterms:W3CDTF">2021-12-05T12:20:35Z</dcterms:modified>
</cp:coreProperties>
</file>