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68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0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9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91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8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09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7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44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5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F3015-6B44-4649-B444-1CFC399DBBA4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B46D-94DD-490C-9588-C2A314FBD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63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662"/>
            <a:ext cx="12192000" cy="639662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en-US" dirty="0" smtClean="0"/>
              <a:t>Spotlight 8</a:t>
            </a:r>
          </a:p>
          <a:p>
            <a:r>
              <a:rPr lang="en-US" dirty="0" smtClean="0"/>
              <a:t>Module 2b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2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9" y="0"/>
            <a:ext cx="1029343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01117" y="5698742"/>
            <a:ext cx="2872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Butcher’s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48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559409"/>
            <a:ext cx="12125325" cy="60626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27252" y="5698742"/>
            <a:ext cx="3020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Optician’s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817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0"/>
            <a:ext cx="1052623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1465" y="5934670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Clothes shop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6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0"/>
            <a:ext cx="9525000" cy="6791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21848" y="5934670"/>
            <a:ext cx="3917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Hairdresser’s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99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0"/>
            <a:ext cx="10287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95395" y="5744170"/>
            <a:ext cx="3198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Post office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214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70" y="-27980"/>
            <a:ext cx="1028957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98855" y="5744170"/>
            <a:ext cx="2991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Jeweller’s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9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Where can you buy the following?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537929"/>
            <a:ext cx="1714500" cy="2308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816" y="1774571"/>
            <a:ext cx="2147006" cy="1704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312" y="1774571"/>
            <a:ext cx="2109788" cy="21097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90" y="4527002"/>
            <a:ext cx="2550760" cy="17005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170" y="4978781"/>
            <a:ext cx="2459652" cy="1631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950" y="4308247"/>
            <a:ext cx="2559016" cy="19192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484" y="1622418"/>
            <a:ext cx="2145978" cy="2139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1342" y="4758519"/>
            <a:ext cx="2046993" cy="9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5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417" t="37037" r="21354" b="21667"/>
          <a:stretch/>
        </p:blipFill>
        <p:spPr>
          <a:xfrm>
            <a:off x="1600200" y="323850"/>
            <a:ext cx="8992796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3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69149" y="2044546"/>
            <a:ext cx="325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69149" y="2623387"/>
            <a:ext cx="3625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3501" y="3202228"/>
            <a:ext cx="3513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9531" y="3781069"/>
            <a:ext cx="3353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46707" y="4645133"/>
            <a:ext cx="3481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59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94247" y="0"/>
            <a:ext cx="5822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Places for shopping: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61037" y="1111723"/>
            <a:ext cx="2918768" cy="2342712"/>
            <a:chOff x="261037" y="1111723"/>
            <a:chExt cx="2918768" cy="234271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037" y="1111723"/>
              <a:ext cx="2918768" cy="194260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89418" y="3054325"/>
              <a:ext cx="204581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Department store</a:t>
              </a:r>
              <a:endPara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491423" y="1111723"/>
            <a:ext cx="2922897" cy="2392605"/>
            <a:chOff x="4491423" y="1111723"/>
            <a:chExt cx="2922897" cy="239260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1423" y="1111723"/>
              <a:ext cx="2922897" cy="194260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4996046" y="3042663"/>
              <a:ext cx="195277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Shopping mall</a:t>
              </a:r>
              <a:endPara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510715" y="1111722"/>
            <a:ext cx="2906927" cy="2342713"/>
            <a:chOff x="8510715" y="1111722"/>
            <a:chExt cx="2906927" cy="234271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0715" y="1111722"/>
              <a:ext cx="2906927" cy="1933107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9562308" y="2992770"/>
              <a:ext cx="101790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Bazaar</a:t>
              </a:r>
              <a:endPara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449887" y="3921211"/>
            <a:ext cx="2879124" cy="2336299"/>
            <a:chOff x="2449887" y="3921211"/>
            <a:chExt cx="2879124" cy="233629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9887" y="3921211"/>
              <a:ext cx="2879124" cy="1919416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3063934" y="5795845"/>
              <a:ext cx="165102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Flea market</a:t>
              </a:r>
              <a:endPara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812761" y="3670224"/>
            <a:ext cx="2916479" cy="2567131"/>
            <a:chOff x="6812761" y="3670224"/>
            <a:chExt cx="2916479" cy="256713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2761" y="3670224"/>
              <a:ext cx="2916479" cy="2170403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7360334" y="5775690"/>
              <a:ext cx="182133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Car boot sale</a:t>
              </a:r>
              <a:endPara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97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90" t="36984" r="55635" b="30141"/>
          <a:stretch/>
        </p:blipFill>
        <p:spPr>
          <a:xfrm>
            <a:off x="1393371" y="391885"/>
            <a:ext cx="9177325" cy="60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05" y="450623"/>
            <a:ext cx="8837964" cy="58776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31051" y="5260592"/>
            <a:ext cx="2945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Chemist’s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1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01" y="0"/>
            <a:ext cx="10244600" cy="68297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2459" y="193292"/>
            <a:ext cx="2153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Bakery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36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0"/>
            <a:ext cx="1028275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5926" y="5755892"/>
            <a:ext cx="2402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Florist’s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314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0285"/>
          <a:stretch/>
        </p:blipFill>
        <p:spPr>
          <a:xfrm>
            <a:off x="1162050" y="0"/>
            <a:ext cx="10153650" cy="68810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87050" y="5793992"/>
            <a:ext cx="3151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Shoe shop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55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88" y="1"/>
            <a:ext cx="10802339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4555" y="4041392"/>
            <a:ext cx="3982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Fishmonger’s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93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02" y="0"/>
            <a:ext cx="10287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25889" y="5698742"/>
            <a:ext cx="3823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Newsagent’s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2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45</Words>
  <Application>Microsoft Office PowerPoint</Application>
  <PresentationFormat>Широкоэкранный</PresentationFormat>
  <Paragraphs>26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Where can you buy the following?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Shopping</dc:title>
  <dc:creator>Учетная запись Майкрософт</dc:creator>
  <cp:lastModifiedBy>Владимир Гладков</cp:lastModifiedBy>
  <cp:revision>12</cp:revision>
  <dcterms:created xsi:type="dcterms:W3CDTF">2016-10-19T03:54:24Z</dcterms:created>
  <dcterms:modified xsi:type="dcterms:W3CDTF">2017-11-14T11:34:44Z</dcterms:modified>
</cp:coreProperties>
</file>