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5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7" r:id="rId23"/>
    <p:sldId id="279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65D1-CB68-4333-9224-FB298009BD0E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14FF-13E5-4EAD-A00E-B5A40C0426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482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65D1-CB68-4333-9224-FB298009BD0E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14FF-13E5-4EAD-A00E-B5A40C0426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90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65D1-CB68-4333-9224-FB298009BD0E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14FF-13E5-4EAD-A00E-B5A40C0426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186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65D1-CB68-4333-9224-FB298009BD0E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14FF-13E5-4EAD-A00E-B5A40C0426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035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65D1-CB68-4333-9224-FB298009BD0E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14FF-13E5-4EAD-A00E-B5A40C0426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484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65D1-CB68-4333-9224-FB298009BD0E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14FF-13E5-4EAD-A00E-B5A40C0426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61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65D1-CB68-4333-9224-FB298009BD0E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14FF-13E5-4EAD-A00E-B5A40C0426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726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65D1-CB68-4333-9224-FB298009BD0E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14FF-13E5-4EAD-A00E-B5A40C0426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078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65D1-CB68-4333-9224-FB298009BD0E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14FF-13E5-4EAD-A00E-B5A40C0426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77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65D1-CB68-4333-9224-FB298009BD0E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14FF-13E5-4EAD-A00E-B5A40C0426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127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65D1-CB68-4333-9224-FB298009BD0E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14FF-13E5-4EAD-A00E-B5A40C0426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428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365D1-CB68-4333-9224-FB298009BD0E}" type="datetimeFigureOut">
              <a:rPr lang="ru-RU" smtClean="0"/>
              <a:t>14.11.2017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C14FF-13E5-4EAD-A00E-B5A40C0426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670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00B0F0"/>
                </a:solidFill>
              </a:rPr>
              <a:t>FOOD: ways </a:t>
            </a:r>
            <a:r>
              <a:rPr lang="en-US" sz="4800" dirty="0" smtClean="0">
                <a:solidFill>
                  <a:srgbClr val="00B0F0"/>
                </a:solidFill>
              </a:rPr>
              <a:t>of cooking +obento</a:t>
            </a:r>
            <a:endParaRPr lang="ru-RU" sz="4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42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547983" y="3173279"/>
            <a:ext cx="30989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boiled</a:t>
            </a:r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egg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444" y="922638"/>
            <a:ext cx="7315199" cy="48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2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491880" y="3173279"/>
            <a:ext cx="3211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Grilled fish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750" y="0"/>
            <a:ext cx="5169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65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540" y="0"/>
            <a:ext cx="1029491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880773" y="5158597"/>
            <a:ext cx="30429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baked fish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497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916006" y="413603"/>
            <a:ext cx="40068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Roast chicken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377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478126" y="3123851"/>
            <a:ext cx="37723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fried chicken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705" y="1154584"/>
            <a:ext cx="58674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21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8" y="123476"/>
            <a:ext cx="12001500" cy="60007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36702" y="619548"/>
            <a:ext cx="53376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Pickled vegetables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241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19079" y="619548"/>
            <a:ext cx="57729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steamed vegetables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949" y="2030370"/>
            <a:ext cx="7452731" cy="396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1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54522" y="619548"/>
            <a:ext cx="51020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boiled vegetables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409" y="1895475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2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29606" y="619548"/>
            <a:ext cx="61518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Boiled (steamed) rice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366" y="1855059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0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58600" y="619548"/>
            <a:ext cx="50938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Mashed potatoes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283" y="1542878"/>
            <a:ext cx="9229725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9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791700" cy="67818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64612" y="3280026"/>
            <a:ext cx="22073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obento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2075" y="2524254"/>
            <a:ext cx="3209925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03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209046" y="100565"/>
            <a:ext cx="42510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roast potatoes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368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069" y="86497"/>
            <a:ext cx="7037052" cy="677150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387947" y="1888179"/>
            <a:ext cx="115608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salad</a:t>
            </a:r>
            <a:endParaRPr lang="ru-RU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021326" y="2431876"/>
            <a:ext cx="104541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food</a:t>
            </a:r>
            <a:endParaRPr lang="ru-RU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087466" y="2825917"/>
            <a:ext cx="91313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diet</a:t>
            </a:r>
            <a:endParaRPr lang="ru-RU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707784" y="3257889"/>
            <a:ext cx="14555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weight</a:t>
            </a:r>
            <a:endParaRPr lang="ru-RU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47428" y="4161821"/>
            <a:ext cx="110959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meal</a:t>
            </a:r>
            <a:endParaRPr lang="ru-RU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06168" y="4549000"/>
            <a:ext cx="12538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sauce</a:t>
            </a:r>
            <a:endParaRPr lang="ru-RU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387947" y="5100420"/>
            <a:ext cx="200221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chocolate</a:t>
            </a:r>
            <a:endParaRPr lang="ru-RU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876753" y="5941194"/>
            <a:ext cx="11533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meat</a:t>
            </a:r>
            <a:endParaRPr lang="ru-RU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027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462" y="615521"/>
            <a:ext cx="7680696" cy="534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6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649" y="629294"/>
            <a:ext cx="8019184" cy="537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9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42" y="180718"/>
            <a:ext cx="3762375" cy="2476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978" y="2853381"/>
            <a:ext cx="4724400" cy="3886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731" y="2853381"/>
            <a:ext cx="5600700" cy="36861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24769">
            <a:off x="4849641" y="394176"/>
            <a:ext cx="4638675" cy="30384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1178" y="116405"/>
            <a:ext cx="2402066" cy="293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0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43856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243856" y="1904655"/>
            <a:ext cx="2590837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Nourishing</a:t>
            </a:r>
          </a:p>
          <a:p>
            <a:pPr algn="ctr"/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Appealing</a:t>
            </a:r>
          </a:p>
          <a:p>
            <a:pPr algn="ctr"/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Chopsticks</a:t>
            </a:r>
          </a:p>
          <a:p>
            <a:pPr algn="ctr"/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fussy eater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360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566" y="0"/>
            <a:ext cx="5451621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79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3355" y="2967335"/>
            <a:ext cx="109653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GUESS the food and </a:t>
            </a:r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its </a:t>
            </a:r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way of cooking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798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52" y="0"/>
            <a:ext cx="12080150" cy="679508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735828" y="630189"/>
            <a:ext cx="37503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Poached egg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490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60" y="0"/>
            <a:ext cx="11596255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083316" y="4631738"/>
            <a:ext cx="42517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scrambled</a:t>
            </a:r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egg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798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015546" y="2588393"/>
            <a:ext cx="26645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fried</a:t>
            </a:r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egg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000" y="1069503"/>
            <a:ext cx="6381750" cy="4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2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61</Words>
  <Application>Microsoft Office PowerPoint</Application>
  <PresentationFormat>Широкоэкранный</PresentationFormat>
  <Paragraphs>29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</dc:title>
  <dc:creator>Владимир Гладков</dc:creator>
  <cp:lastModifiedBy>Владимир Гладков</cp:lastModifiedBy>
  <cp:revision>13</cp:revision>
  <dcterms:created xsi:type="dcterms:W3CDTF">2017-10-04T21:32:38Z</dcterms:created>
  <dcterms:modified xsi:type="dcterms:W3CDTF">2017-11-14T11:44:17Z</dcterms:modified>
</cp:coreProperties>
</file>