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57" r:id="rId5"/>
    <p:sldId id="259" r:id="rId6"/>
    <p:sldId id="268" r:id="rId7"/>
    <p:sldId id="260" r:id="rId8"/>
    <p:sldId id="261" r:id="rId9"/>
    <p:sldId id="262" r:id="rId10"/>
    <p:sldId id="264" r:id="rId11"/>
    <p:sldId id="263" r:id="rId12"/>
    <p:sldId id="269" r:id="rId13"/>
    <p:sldId id="273" r:id="rId14"/>
    <p:sldId id="271" r:id="rId15"/>
    <p:sldId id="272" r:id="rId16"/>
    <p:sldId id="270" r:id="rId17"/>
    <p:sldId id="275" r:id="rId18"/>
    <p:sldId id="274" r:id="rId19"/>
    <p:sldId id="277" r:id="rId20"/>
    <p:sldId id="276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0080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0" autoAdjust="0"/>
    <p:restoredTop sz="94660"/>
  </p:normalViewPr>
  <p:slideViewPr>
    <p:cSldViewPr>
      <p:cViewPr>
        <p:scale>
          <a:sx n="70" d="100"/>
          <a:sy n="70" d="100"/>
        </p:scale>
        <p:origin x="-9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28.11.2017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6182" y="571480"/>
            <a:ext cx="5051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ГБОУ « Специальная школа – интернат г. Грязи»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95285">
            <a:off x="470030" y="1262431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«Интеллектуальный   марафон»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643578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Monotype Corsiva" pitchFamily="66" charset="0"/>
              </a:rPr>
              <a:t>Минакова Т.А.</a:t>
            </a:r>
            <a:endParaRPr lang="ru-RU" sz="32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14480" y="3500438"/>
            <a:ext cx="6000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внеклассного мероприятия по математике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6" name="Picture 2" descr="C:\Users\1\Desktop\deti_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866900"/>
            <a:ext cx="3019425" cy="499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21283623">
            <a:off x="287068" y="1201913"/>
            <a:ext cx="750670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Назовите 1% от метра.                     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Утверждение, принимаемое без доказательств.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Направленный отрезок.                           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Чему равна сумма всех чисел от -200 до 200?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Сколько разных высот можно провести в параллелограмме?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Записывается с помощью цифр.              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Назовите наибольшее целое отрицательное число.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Наименьшее простое число.                            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называется первая координата точки на плоскости?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   Математик, именем которого названа теорема,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выражающая связь между коэффициентами квадратного уравнения.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4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643446"/>
            <a:ext cx="1643074" cy="1893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" name="Прямоугольник 8"/>
          <p:cNvSpPr/>
          <p:nvPr/>
        </p:nvSpPr>
        <p:spPr>
          <a:xfrm rot="21272695">
            <a:off x="805072" y="606125"/>
            <a:ext cx="83006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0000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Вопросы  для  команды</a:t>
            </a:r>
            <a:endParaRPr lang="ru-RU" sz="7200" dirty="0" smtClean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1714488"/>
            <a:ext cx="61430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CC0099"/>
                </a:solidFill>
                <a:latin typeface="Monotype Corsiva" pitchFamily="66" charset="0"/>
              </a:rPr>
              <a:t>«Формула успеха» </a:t>
            </a:r>
            <a:endParaRPr lang="ru-RU" sz="6600" dirty="0">
              <a:solidFill>
                <a:srgbClr val="CC0099"/>
              </a:solidFill>
              <a:latin typeface="Monotype Corsiva" pitchFamily="66" charset="0"/>
            </a:endParaRPr>
          </a:p>
        </p:txBody>
      </p:sp>
      <p:pic>
        <p:nvPicPr>
          <p:cNvPr id="11" name="Picture 20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14620"/>
            <a:ext cx="7143800" cy="3911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 rot="21358990">
            <a:off x="159680" y="766834"/>
            <a:ext cx="778671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называется сотая часть числа?                      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Можно ли при умножении чисел получить ноль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Первая русская женщина – математик.          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Наименьшее натуральное число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называется функция вида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kx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+в?              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Сколько диагоналей можно провести в треугольнике?   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Чему равно произведение чисел от -200 до 200?             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называется вторая координата точки на плоскости?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называется знак корня?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Чему равен 1 пуд?                                                          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 descr="C:\Users\1\Desktop\shkola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079" y="4143380"/>
            <a:ext cx="3676921" cy="250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08" y="1142984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Ответы :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1\Desktop\shkola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928934"/>
            <a:ext cx="3162300" cy="3648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1000108"/>
            <a:ext cx="79296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называется функция, графиком которой является прямая?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Раздел математики, изучающий числа и простейшие действия над ними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Без чего не могут обойтись охотники, барабанщики и математики?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Чему равна сумма углов параллелограмма?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Стороны треугольника равны 3, 4 и 5 единицам. Определите вид треугольника в зависимости от углов. Как называется такой треугольник?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Равенство двух отношений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Автор учебника геометрии,  по которому мы занимаемся на уроках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Сколько разных высот можно провести в параллелограмме?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Есть у уравнения и растения.                 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Найдите корни уравнения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=  -9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 rot="21143372">
            <a:off x="249895" y="848512"/>
            <a:ext cx="8572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«Великие  и  знаменитые»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 rot="21255493">
            <a:off x="106247" y="708814"/>
            <a:ext cx="858600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 «ОГЭ  и ВОГ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не за  горами»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" name="Picture 6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83306"/>
            <a:ext cx="4643470" cy="3109524"/>
          </a:xfrm>
          <a:prstGeom prst="rect">
            <a:avLst/>
          </a:prstGeom>
          <a:noFill/>
        </p:spPr>
      </p:pic>
      <p:pic>
        <p:nvPicPr>
          <p:cNvPr id="11" name="Picture 10" descr="Картинки по запросу картинки про школу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143248"/>
            <a:ext cx="2643206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 rot="21301541">
            <a:off x="1358524" y="832419"/>
            <a:ext cx="67866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«Угадай слово»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" name="Picture 8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214554"/>
            <a:ext cx="4292324" cy="4273249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3787846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142844" y="1714488"/>
            <a:ext cx="7215238" cy="51090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EFEFE"/>
                </a:solidFill>
              </a:rPr>
              <a:t>12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Привитие интереса к математике.</a:t>
            </a:r>
            <a:endParaRPr lang="ru-RU" sz="2800" dirty="0" smtClean="0">
              <a:solidFill>
                <a:srgbClr val="0000CC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-Развитие познавательных и творческих способностей у учащихся.</a:t>
            </a:r>
            <a:endParaRPr lang="ru-RU" sz="2800" dirty="0" smtClean="0">
              <a:solidFill>
                <a:srgbClr val="0000CC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-Развитие логического мышления, интуиции и внимания.</a:t>
            </a:r>
            <a:endParaRPr lang="ru-RU" sz="2800" dirty="0" smtClean="0">
              <a:solidFill>
                <a:srgbClr val="0000CC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-Развитие мышления, наблюдательности, сообразительности у учащихся.</a:t>
            </a:r>
            <a:endParaRPr lang="ru-RU" sz="2800" dirty="0" smtClean="0">
              <a:solidFill>
                <a:srgbClr val="0000CC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-Развитие культуры коллективного общения,  </a:t>
            </a:r>
            <a:r>
              <a:rPr lang="ru-RU" sz="2800" b="1" dirty="0" err="1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коммуникативности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dirty="0" smtClean="0">
              <a:solidFill>
                <a:srgbClr val="0000CC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-Формирование навыков общения, умения работать в коллективе, духа соперничества</a:t>
            </a:r>
            <a:endParaRPr lang="ru-RU" sz="2800" dirty="0" smtClean="0">
              <a:solidFill>
                <a:srgbClr val="0000CC"/>
              </a:solidFill>
              <a:latin typeface="Monotype Corsiva" pitchFamily="66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FEFEFE"/>
                </a:solidFill>
              </a:rPr>
              <a:t>0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243232">
            <a:off x="2000232" y="500042"/>
            <a:ext cx="63722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Цели мероприятия</a:t>
            </a:r>
            <a:endParaRPr lang="ru-RU" sz="6600" dirty="0"/>
          </a:p>
        </p:txBody>
      </p:sp>
      <p:pic>
        <p:nvPicPr>
          <p:cNvPr id="1027" name="Picture 3" descr="C:\Users\1\Desktop\veselye_shkolnik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038" y="3571876"/>
            <a:ext cx="2747962" cy="2344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black">
          <a:xfrm>
            <a:off x="3446214" y="22289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black">
          <a:xfrm rot="21347691">
            <a:off x="1602168" y="689041"/>
            <a:ext cx="7215238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C0099"/>
                </a:solidFill>
                <a:latin typeface="Monotype Corsiva" pitchFamily="66" charset="0"/>
              </a:rPr>
              <a:t>Вот закончилась игра,</a:t>
            </a:r>
          </a:p>
          <a:p>
            <a:r>
              <a:rPr lang="ru-RU" sz="4800" b="1" dirty="0" smtClean="0">
                <a:solidFill>
                  <a:srgbClr val="CC0099"/>
                </a:solidFill>
                <a:latin typeface="Monotype Corsiva" pitchFamily="66" charset="0"/>
              </a:rPr>
              <a:t>Результат узнать пора.</a:t>
            </a:r>
          </a:p>
          <a:p>
            <a:r>
              <a:rPr lang="ru-RU" sz="4800" b="1" dirty="0" smtClean="0">
                <a:solidFill>
                  <a:srgbClr val="CC0099"/>
                </a:solidFill>
                <a:latin typeface="Monotype Corsiva" pitchFamily="66" charset="0"/>
              </a:rPr>
              <a:t>Кто же лучше всех трудился</a:t>
            </a:r>
          </a:p>
          <a:p>
            <a:r>
              <a:rPr lang="ru-RU" sz="4800" b="1" dirty="0" smtClean="0">
                <a:solidFill>
                  <a:srgbClr val="CC0099"/>
                </a:solidFill>
                <a:latin typeface="Monotype Corsiva" pitchFamily="66" charset="0"/>
              </a:rPr>
              <a:t>И в игре  всех отличился? </a:t>
            </a:r>
          </a:p>
        </p:txBody>
      </p:sp>
      <p:pic>
        <p:nvPicPr>
          <p:cNvPr id="11" name="Picture 18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857628"/>
            <a:ext cx="6072230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" name="Прямоугольник 8"/>
          <p:cNvSpPr/>
          <p:nvPr/>
        </p:nvSpPr>
        <p:spPr>
          <a:xfrm rot="21207884">
            <a:off x="321335" y="1262773"/>
            <a:ext cx="84449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Благодарим за внимание!</a:t>
            </a:r>
            <a:endParaRPr lang="ru-RU" sz="6600" b="1" cap="none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2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857495"/>
            <a:ext cx="5643602" cy="3468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529141" y="1857364"/>
            <a:ext cx="8614859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1.Презентация команд</a:t>
            </a:r>
            <a:endParaRPr lang="ru-RU" sz="3600" b="1" dirty="0" smtClean="0">
              <a:solidFill>
                <a:srgbClr val="0000CC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Разминка «Что   мы  знаем, что мы помним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из прошедших школьных лет…»</a:t>
            </a:r>
            <a:endParaRPr lang="ru-RU" sz="3600" b="1" dirty="0" smtClean="0">
              <a:solidFill>
                <a:srgbClr val="0000CC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«Великие и знаменитые»</a:t>
            </a:r>
            <a:endParaRPr lang="ru-RU" sz="3600" b="1" dirty="0" smtClean="0">
              <a:solidFill>
                <a:srgbClr val="0000CC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4. «ОГЭ  не за горами»</a:t>
            </a:r>
            <a:endParaRPr lang="ru-RU" sz="3600" b="1" dirty="0" smtClean="0">
              <a:solidFill>
                <a:srgbClr val="0000CC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5. «Угадай слово</a:t>
            </a: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cs typeface="Arial" pitchFamily="34" charset="0"/>
              </a:rPr>
              <a:t> </a:t>
            </a:r>
            <a:endParaRPr lang="en-US" sz="3600" dirty="0">
              <a:solidFill>
                <a:srgbClr val="FEFEF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500042"/>
            <a:ext cx="52790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 smtClean="0">
                <a:solidFill>
                  <a:srgbClr val="CC0099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 туров игры</a:t>
            </a:r>
            <a:endParaRPr lang="ru-RU" sz="8000" b="1" dirty="0" smtClean="0">
              <a:solidFill>
                <a:srgbClr val="CC0099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" name="Picture 2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143381"/>
            <a:ext cx="2714644" cy="2400294"/>
          </a:xfrm>
          <a:prstGeom prst="rect">
            <a:avLst/>
          </a:prstGeom>
          <a:noFill/>
        </p:spPr>
      </p:pic>
      <p:pic>
        <p:nvPicPr>
          <p:cNvPr id="12" name="Picture 14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79141"/>
            <a:ext cx="2500330" cy="1964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21219534">
            <a:off x="515025" y="462170"/>
            <a:ext cx="851224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равила поведения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 время игры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5721" y="2000240"/>
            <a:ext cx="550072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вести себя спокойно, но не отсиживаться;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задания выслушивать до конца;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выкрикивать (громко - это не значит красиво);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быть думающими (для этого у вас есть голова на плечах);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быть терпеливыми, дать возможность высказаться своим товарищам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1" name="Picture 8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104" y="2928934"/>
            <a:ext cx="3584975" cy="3569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" name="Прямоугольник 8"/>
          <p:cNvSpPr/>
          <p:nvPr/>
        </p:nvSpPr>
        <p:spPr>
          <a:xfrm rot="21423128">
            <a:off x="457051" y="1001615"/>
            <a:ext cx="8427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Презентация команд</a:t>
            </a:r>
            <a:endParaRPr lang="ru-RU" sz="80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12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87832"/>
            <a:ext cx="7000924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" name="Прямоугольник 8"/>
          <p:cNvSpPr/>
          <p:nvPr/>
        </p:nvSpPr>
        <p:spPr>
          <a:xfrm rot="21401076">
            <a:off x="600105" y="780416"/>
            <a:ext cx="72603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00CC"/>
                </a:solidFill>
                <a:latin typeface="Monotype Corsiva" pitchFamily="66" charset="0"/>
              </a:rPr>
              <a:t>Команда </a:t>
            </a:r>
            <a:r>
              <a:rPr lang="ru-RU" sz="7200" b="1" dirty="0" smtClean="0">
                <a:solidFill>
                  <a:srgbClr val="CC0099"/>
                </a:solidFill>
                <a:latin typeface="Monotype Corsiva" pitchFamily="66" charset="0"/>
              </a:rPr>
              <a:t>«Пифагор»</a:t>
            </a:r>
            <a:endParaRPr lang="ru-RU" sz="7200" dirty="0">
              <a:solidFill>
                <a:srgbClr val="CC0099"/>
              </a:solidFill>
              <a:latin typeface="Monotype Corsiva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2143116"/>
            <a:ext cx="610936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Девиз: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Математику, друзья,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любить никак нельзя!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недаром Пифагор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Всем известен до сих пор.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Имя мы его прославим,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нас поверить всех заставим!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125" name="Picture 5" descr="Картинки по запросу фото пифаг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14620"/>
            <a:ext cx="3524275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" name="Прямоугольник 8"/>
          <p:cNvSpPr/>
          <p:nvPr/>
        </p:nvSpPr>
        <p:spPr>
          <a:xfrm rot="21244978">
            <a:off x="399646" y="2382285"/>
            <a:ext cx="19159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Девиз:</a:t>
            </a:r>
            <a:endParaRPr lang="ru-RU" sz="5400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099" name="Picture 3" descr="Картинки по запросу Формула успеха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2500306"/>
            <a:ext cx="4500563" cy="385765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 rot="21253950">
            <a:off x="144096" y="3079548"/>
            <a:ext cx="60007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помножим ум на ловкость,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 ним прибавим оптимизм.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нашей формулой успеха,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Ну соперник, ты держись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436947">
            <a:off x="948031" y="912311"/>
            <a:ext cx="8374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</a:rPr>
              <a:t>Команда</a:t>
            </a: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 «Формула успеха» 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0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928670"/>
            <a:ext cx="80010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«Что   мы  знаем,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  мы  помним  из  прошедших школьных   лет…»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" name="Picture 18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71810"/>
            <a:ext cx="7000924" cy="3455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21199187">
            <a:off x="398797" y="764453"/>
            <a:ext cx="83006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Вопросы  для  команды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714876" y="1714488"/>
            <a:ext cx="41328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«Пифагор»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1" name="Picture 2" descr="Картинки по запросу картинки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6215106" cy="372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741</Words>
  <Application>Microsoft Office PowerPoint</Application>
  <PresentationFormat>Экран (4:3)</PresentationFormat>
  <Paragraphs>234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1</cp:lastModifiedBy>
  <cp:revision>33</cp:revision>
  <dcterms:created xsi:type="dcterms:W3CDTF">2009-01-08T12:15:48Z</dcterms:created>
  <dcterms:modified xsi:type="dcterms:W3CDTF">2017-11-28T05:32:29Z</dcterms:modified>
</cp:coreProperties>
</file>