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9"/>
  </p:notesMasterIdLst>
  <p:sldIdLst>
    <p:sldId id="265" r:id="rId2"/>
    <p:sldId id="298" r:id="rId3"/>
    <p:sldId id="263" r:id="rId4"/>
    <p:sldId id="269" r:id="rId5"/>
    <p:sldId id="270" r:id="rId6"/>
    <p:sldId id="264" r:id="rId7"/>
    <p:sldId id="267" r:id="rId8"/>
    <p:sldId id="271" r:id="rId9"/>
    <p:sldId id="272" r:id="rId10"/>
    <p:sldId id="278" r:id="rId11"/>
    <p:sldId id="268" r:id="rId12"/>
    <p:sldId id="273" r:id="rId13"/>
    <p:sldId id="274" r:id="rId14"/>
    <p:sldId id="279" r:id="rId15"/>
    <p:sldId id="280" r:id="rId16"/>
    <p:sldId id="281" r:id="rId17"/>
    <p:sldId id="29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5383BD"/>
    <a:srgbClr val="749BCA"/>
    <a:srgbClr val="4889B6"/>
    <a:srgbClr val="00FF00"/>
    <a:srgbClr val="3788FF"/>
    <a:srgbClr val="0000CC"/>
    <a:srgbClr val="0000FF"/>
    <a:srgbClr val="FEE9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0" autoAdjust="0"/>
  </p:normalViewPr>
  <p:slideViewPr>
    <p:cSldViewPr>
      <p:cViewPr>
        <p:scale>
          <a:sx n="66" d="100"/>
          <a:sy n="66" d="100"/>
        </p:scale>
        <p:origin x="-150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8284C-FAEB-4661-A3D5-9FD5B798F4A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89E3-3D40-4E27-A367-4C899679C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 включается автоматически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89E3-3D40-4E27-A367-4C899679C4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смены слайда нужно щёлкнуть по логотипу.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89E3-3D40-4E27-A367-4C899679C4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смены слайда нужно щёлкнуть по логотипу.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89E3-3D40-4E27-A367-4C899679C4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смены слайда нужно щёлкнуть по логотипу.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89E3-3D40-4E27-A367-4C899679C40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dirty="0" smtClean="0"/>
              <a:t>Алгоритм:</a:t>
            </a:r>
            <a:r>
              <a:rPr lang="ru-RU" sz="1000" baseline="0" dirty="0" smtClean="0"/>
              <a:t> н</a:t>
            </a:r>
            <a:r>
              <a:rPr lang="ru-RU" sz="1000" dirty="0" smtClean="0"/>
              <a:t>ажимаем</a:t>
            </a:r>
            <a:r>
              <a:rPr lang="ru-RU" sz="1000" baseline="0" dirty="0" smtClean="0"/>
              <a:t> на красную звёздочку</a:t>
            </a:r>
            <a:r>
              <a:rPr lang="ru-RU" sz="1000" dirty="0" smtClean="0"/>
              <a:t> (в любом порядке), затем отгадываем автора книг, возвращаемся назад и открываем первую</a:t>
            </a:r>
            <a:r>
              <a:rPr lang="ru-RU" sz="1000" baseline="0" dirty="0" smtClean="0"/>
              <a:t> букву его фамилии в слове </a:t>
            </a:r>
            <a:r>
              <a:rPr lang="ru-RU" sz="1000" baseline="0" dirty="0" err="1" smtClean="0"/>
              <a:t>Маугли</a:t>
            </a:r>
            <a:r>
              <a:rPr lang="ru-RU" sz="1000" baseline="0" dirty="0" smtClean="0"/>
              <a:t>. Синюю звезду оставляем напоследок.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89E3-3D40-4E27-A367-4C899679C4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1900-4EB3-4155-8094-14BEFCDA6DB4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163F-84B4-46F9-87A5-38D5BE237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25CA-1302-4059-AD4C-7256022602B2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53C8-288C-45D0-9C2C-933DE463B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51AC-5A31-4CA4-92F1-C763CAA9DD48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DBEB-4341-437C-89BE-83AF9482C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1FEE-DA03-4D98-BB3C-BB00F4BF6E2B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195C-87C9-44E8-8406-45A655D9F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048D-2E04-4D23-A779-683EF582B477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2350-A9A0-469A-BBA1-8F982894B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EB45-A568-436E-A9B7-B718C8828D26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A45C-126A-485A-B9FC-293298D46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282B-F58C-4C3D-90C4-A60D0F2ACDA1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72DE-E45F-4829-920F-EB617A9EC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6CF5-4411-4549-946C-C597671F21EE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265E-C65E-4FC3-974F-52D969760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1734-7335-45A3-B5AB-5C9412249B5E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1816-4D83-47EB-ACD3-3116C6004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5B57-E00C-4E99-A32F-926CBA2C2A46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D02C6-C444-4CE2-BCFB-858ED459C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5834-8712-4A5D-831C-04C31CBB00C5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0853-FC32-47A8-BB40-BA4098568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54AA34-CB0F-402A-8739-013AA00B807B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1E28E1-447D-4586-9788-20F57EE31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79" r:id="rId2"/>
    <p:sldLayoutId id="2147483988" r:id="rId3"/>
    <p:sldLayoutId id="2147483980" r:id="rId4"/>
    <p:sldLayoutId id="2147483981" r:id="rId5"/>
    <p:sldLayoutId id="2147483982" r:id="rId6"/>
    <p:sldLayoutId id="2147483983" r:id="rId7"/>
    <p:sldLayoutId id="2147483989" r:id="rId8"/>
    <p:sldLayoutId id="2147483984" r:id="rId9"/>
    <p:sldLayoutId id="2147483985" r:id="rId10"/>
    <p:sldLayoutId id="2147483986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7;&#1057;&#1055;+&#1050;&#1089;&#1102;&#1096;&#1072;%20&#1082;&#1086;&#1085;&#1082;&#1091;&#1088;&#1089;&#1099;,%20&#1086;&#1087;&#1091;&#1073;&#1083;&#1080;&#1082;&#1086;&#1074;&#1072;&#1085;&#1086;%20&#1074;%20&#1057;&#1052;&#1048;\&#1056;&#1086;&#1089;&#1089;&#1080;&#1103;\&#1050;&#1083;&#1072;&#1076;&#1086;&#1074;&#1072;&#1103;%20&#1088;&#1072;&#1079;&#1074;&#1083;&#1077;&#1095;&#1077;&#1085;&#1080;&#1081;\&#1087;&#1086;&#1083;&#1077;%20&#1095;&#1091;&#1076;&#1077;&#1089;%20&#1076;&#1083;&#1103;%20&#1050;&#1083;&#1072;&#1076;&#1086;&#1074;&#1086;&#1081;%20&#1088;&#1072;&#1079;&#1074;&#1083;&#1077;&#1095;&#1077;&#1085;&#1080;&#1081;\pole%20tema%20nov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7;&#1057;&#1055;+&#1050;&#1089;&#1102;&#1096;&#1072;%20&#1082;&#1086;&#1085;&#1082;&#1091;&#1088;&#1089;&#1099;,%20&#1086;&#1087;&#1091;&#1073;&#1083;&#1080;&#1082;&#1086;&#1074;&#1072;&#1085;&#1086;%20&#1074;%20&#1057;&#1052;&#1048;\&#1056;&#1086;&#1089;&#1089;&#1080;&#1103;\&#1050;&#1083;&#1072;&#1076;&#1086;&#1074;&#1072;&#1103;%20&#1088;&#1072;&#1079;&#1074;&#1083;&#1077;&#1095;&#1077;&#1085;&#1080;&#1081;\&#1087;&#1086;&#1083;&#1077;%20&#1095;&#1091;&#1076;&#1077;&#1089;%20&#1076;&#1083;&#1103;%20&#1050;&#1083;&#1072;&#1076;&#1086;&#1074;&#1086;&#1081;%20&#1088;&#1072;&#1079;&#1074;&#1083;&#1077;&#1095;&#1077;&#1085;&#1080;&#1081;\pole%20tema%20nov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45224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Автор: </a:t>
            </a:r>
            <a:r>
              <a:rPr lang="ru-RU" sz="16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Жиркова</a:t>
            </a:r>
            <a:r>
              <a:rPr lang="ru-RU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Тамара Егоровна, воспитатель  ГКУ РС(Я) «ХСРЦН»</a:t>
            </a:r>
            <a:endParaRPr lang="ru-RU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4"/>
            <a:ext cx="7386614" cy="707886"/>
          </a:xfrm>
          <a:prstGeom prst="rect">
            <a:avLst/>
          </a:prstGeom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5080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ookman Old Style" pitchFamily="18" charset="0"/>
                <a:cs typeface="+mn-cs"/>
              </a:rPr>
              <a:t>ЭКОЛОГИЧЕСКАЯ </a:t>
            </a:r>
            <a:r>
              <a:rPr lang="ru-RU" sz="4000" b="1" dirty="0">
                <a:ln w="5080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ookman Old Style" pitchFamily="18" charset="0"/>
                <a:cs typeface="+mn-cs"/>
              </a:rPr>
              <a:t>ИГРА</a:t>
            </a:r>
          </a:p>
        </p:txBody>
      </p:sp>
      <p:pic>
        <p:nvPicPr>
          <p:cNvPr id="5124" name="Picture 6" descr="C:\Users\Svetlana\Desktop\ЗСП поле чудес\поле чуде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412875"/>
            <a:ext cx="6624638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2278063"/>
            <a:ext cx="37084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99592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К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6387" name="Picture 4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81688" y="2636838"/>
            <a:ext cx="3262312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С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052736"/>
            <a:ext cx="719138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Е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Н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О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Ф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Н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84213" y="2349500"/>
            <a:ext cx="5256212" cy="2232025"/>
          </a:xfrm>
          <a:prstGeom prst="wedgeRoundRectCallout">
            <a:avLst>
              <a:gd name="adj1" fmla="val 71589"/>
              <a:gd name="adj2" fmla="val 2378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1962 г. в п.Покровск был открыт краеведческий музей, назовите чью фамилию носит этот музей.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052736"/>
            <a:ext cx="719137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1052736"/>
            <a:ext cx="719138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47864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1196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407" name="Picture 23" descr="C:\Users\Svetlana\Desktop\ЗСП поле чудес\Рисунок 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4797425"/>
            <a:ext cx="34829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35"/>
          <p:cNvSpPr>
            <a:spLocks noChangeArrowheads="1"/>
          </p:cNvSpPr>
          <p:nvPr/>
        </p:nvSpPr>
        <p:spPr bwMode="auto">
          <a:xfrm>
            <a:off x="-2556792" y="260648"/>
            <a:ext cx="2356992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378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I</a:t>
            </a:r>
            <a:r>
              <a:rPr lang="ru-RU" sz="2800" b="1" i="1" dirty="0" smtClean="0">
                <a:solidFill>
                  <a:schemeClr val="bg1"/>
                </a:solidFill>
              </a:rPr>
              <a:t> раунд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4048" y="1052736"/>
            <a:ext cx="720725" cy="9997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О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44408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В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80312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О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88224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Т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04048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96136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88224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380312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244408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6 -0.01179 C 0.07413 -0.03768 0.08767 -0.06266 0.10625 -0.05757 C 0.12447 -0.05248 0.14913 0.01758 0.171 0.02012 C 0.19305 0.02266 0.21684 -0.04023 0.23836 -0.04208 C 0.25954 -0.0437 0.27899 0.00786 0.2993 0.00948 C 0.31961 0.0111 0.33958 -0.03214 0.35937 -0.03306 C 0.37934 -0.03352 0.39895 0.00717 0.41927 0.00578 C 0.44027 0.00486 0.46163 -0.04462 0.48263 -0.04023 C 0.50329 -0.03583 0.51979 0.02983 0.54548 0.03214 C 0.57152 0.03492 0.62326 -0.01664 0.63767 -0.02566 C 0.6526 -0.03537 0.63489 -0.02705 0.63316 -0.02427 C 0.63125 -0.02127 0.62899 -0.01595 0.62691 -0.01017 " pathEditMode="relative" rAng="0" ptsTypes="aaaaaaaaaaaA">
                                      <p:cBhvr>
                                        <p:cTn id="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MPAUD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684213" y="2133600"/>
            <a:ext cx="46799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Летит без крыльев и поет, прохожих задирает: одним проходу не дает, других он подгоняет.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</p:txBody>
      </p:sp>
      <p:pic>
        <p:nvPicPr>
          <p:cNvPr id="18436" name="Picture 4" descr="C:\Users\Svetlana\Desktop\ЗСП поле чудес\Рисунок 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5463" y="476250"/>
            <a:ext cx="1919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899592" y="5661248"/>
            <a:ext cx="403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cs typeface="+mn-cs"/>
              </a:rPr>
              <a:t>Ветер</a:t>
            </a:r>
            <a:endParaRPr lang="ru-RU" sz="36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-3977680" y="332656"/>
            <a:ext cx="3977680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II</a:t>
            </a:r>
            <a:r>
              <a:rPr lang="ru-RU" sz="2800" b="1" i="1" dirty="0" smtClean="0">
                <a:solidFill>
                  <a:schemeClr val="bg1"/>
                </a:solidFill>
              </a:rPr>
              <a:t> отборочный тур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0.01597 -0.02477 0.03108 -0.04838 0.05208 -0.04375 C 0.07274 -0.03889 0.10052 0.02801 0.12552 0.03056 C 0.15052 0.03287 0.17726 -0.02708 0.20104 -0.02894 C 0.22517 -0.03032 0.2474 0.01875 0.26962 0.02037 C 0.29271 0.02176 0.31528 -0.01944 0.33767 -0.02037 C 0.36024 -0.0206 0.38247 0.01806 0.40556 0.01667 C 0.42882 0.01597 0.45295 -0.03125 0.47656 -0.02708 C 0.50017 -0.02292 0.5184 0.03981 0.54757 0.0419 C 0.57691 0.04468 0.63507 -0.00463 0.65139 -0.01319 C 0.6684 -0.02245 0.64844 -0.01458 0.64636 -0.01181 C 0.64427 -0.00903 0.64167 -0.00394 0.63906 0.00162 " pathEditMode="relative" rAng="0" ptsTypes="aaaaaaaaaa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MPAUD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2133600"/>
            <a:ext cx="655320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Что за чудо – красота: расписные ворота показались на пути, в них не въехать, не войти.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  <a:p>
            <a:pPr marL="342900" indent="-342900">
              <a:defRPr/>
            </a:pPr>
            <a:endParaRPr lang="ru-RU" sz="2000" b="1" dirty="0">
              <a:solidFill>
                <a:srgbClr val="0000FF"/>
              </a:solidFill>
              <a:latin typeface="Book Antiqua" pitchFamily="18" charset="0"/>
              <a:cs typeface="+mn-cs"/>
            </a:endParaRPr>
          </a:p>
        </p:txBody>
      </p:sp>
      <p:pic>
        <p:nvPicPr>
          <p:cNvPr id="19460" name="Picture 4" descr="C:\Users\Svetlana\Desktop\ЗСП поле чудес\Рисунок 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5463" y="476250"/>
            <a:ext cx="1919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188" y="4797425"/>
            <a:ext cx="3816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Радуга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AutoShape 35"/>
          <p:cNvSpPr>
            <a:spLocks noChangeArrowheads="1"/>
          </p:cNvSpPr>
          <p:nvPr/>
        </p:nvSpPr>
        <p:spPr bwMode="auto">
          <a:xfrm>
            <a:off x="1835696" y="332656"/>
            <a:ext cx="3977680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II</a:t>
            </a:r>
            <a:r>
              <a:rPr lang="ru-RU" sz="2800" b="1" i="1" dirty="0" smtClean="0">
                <a:solidFill>
                  <a:schemeClr val="bg1"/>
                </a:solidFill>
              </a:rPr>
              <a:t> отборочный тур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2420888"/>
            <a:ext cx="655320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Этот газ занимает одну пятую часть объема воздуха, необходимого для дыхания живых существ.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  <a:p>
            <a:pPr marL="342900" indent="-342900">
              <a:defRPr/>
            </a:pPr>
            <a:endParaRPr lang="ru-RU" sz="2000" b="1" dirty="0">
              <a:solidFill>
                <a:srgbClr val="0000FF"/>
              </a:solidFill>
              <a:latin typeface="Book Antiqua" pitchFamily="18" charset="0"/>
              <a:cs typeface="+mn-cs"/>
            </a:endParaRPr>
          </a:p>
        </p:txBody>
      </p:sp>
      <p:pic>
        <p:nvPicPr>
          <p:cNvPr id="20484" name="Picture 4" descr="C:\Users\Svetlana\Desktop\ЗСП поле чудес\Рисунок 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5463" y="476250"/>
            <a:ext cx="1919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16013" y="4868863"/>
            <a:ext cx="43195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Кислород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AutoShape 35"/>
          <p:cNvSpPr>
            <a:spLocks noChangeArrowheads="1"/>
          </p:cNvSpPr>
          <p:nvPr/>
        </p:nvSpPr>
        <p:spPr bwMode="auto">
          <a:xfrm>
            <a:off x="1835696" y="332656"/>
            <a:ext cx="3977680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II</a:t>
            </a:r>
            <a:r>
              <a:rPr lang="ru-RU" sz="2800" b="1" i="1" dirty="0" smtClean="0">
                <a:solidFill>
                  <a:schemeClr val="bg1"/>
                </a:solidFill>
              </a:rPr>
              <a:t> отборочный тур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250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err="1" smtClean="0">
                <a:solidFill>
                  <a:schemeClr val="bg1"/>
                </a:solidFill>
                <a:latin typeface="Cambria" pitchFamily="18" charset="0"/>
              </a:rPr>
              <a:t>О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2531" name="Picture 4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81688" y="2636838"/>
            <a:ext cx="3262312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84438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Х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8038" y="1052513"/>
            <a:ext cx="719137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Л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638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О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825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П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425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К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025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О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323850" y="2420938"/>
            <a:ext cx="6335713" cy="2232025"/>
          </a:xfrm>
          <a:prstGeom prst="wedgeRoundRectCallout">
            <a:avLst>
              <a:gd name="adj1" fmla="val 56717"/>
              <a:gd name="adj2" fmla="val 2278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Якутянин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– герой СССР, знаменитый снайпер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2547" name="Picture 23" descr="C:\Users\Svetlana\Desktop\ЗСП поле чудес\Рисунок 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4797425"/>
            <a:ext cx="34829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35"/>
          <p:cNvSpPr>
            <a:spLocks noChangeArrowheads="1"/>
          </p:cNvSpPr>
          <p:nvPr/>
        </p:nvSpPr>
        <p:spPr bwMode="auto">
          <a:xfrm>
            <a:off x="-2556792" y="260648"/>
            <a:ext cx="2356992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378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II</a:t>
            </a:r>
            <a:r>
              <a:rPr lang="ru-RU" sz="2800" b="1" i="1" dirty="0" smtClean="0">
                <a:solidFill>
                  <a:schemeClr val="bg1"/>
                </a:solidFill>
              </a:rPr>
              <a:t> раунд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68344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В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6 -0.01179 C 0.07413 -0.03768 0.08767 -0.06266 0.10625 -0.05757 C 0.12447 -0.05248 0.14913 0.01758 0.171 0.02012 C 0.19305 0.02266 0.21684 -0.04023 0.23836 -0.04208 C 0.25954 -0.0437 0.27899 0.00786 0.2993 0.00948 C 0.31961 0.0111 0.33958 -0.03214 0.35937 -0.03306 C 0.37934 -0.03352 0.39895 0.00717 0.41927 0.00578 C 0.44027 0.00486 0.46163 -0.04462 0.48263 -0.04023 C 0.50329 -0.03583 0.51979 0.02983 0.54548 0.03214 C 0.57152 0.03492 0.62326 -0.01664 0.63767 -0.02566 C 0.6526 -0.03537 0.63489 -0.02705 0.63316 -0.02427 C 0.63125 -0.02127 0.62899 -0.01595 0.62691 -0.01017 " pathEditMode="relative" rAng="0" ptsTypes="aaaaaaaaaaaA">
                                      <p:cBhvr>
                                        <p:cTn id="6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MPAUD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188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Л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4579" name="Picture 4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1688" y="2636838"/>
            <a:ext cx="3262312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813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Е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4438" y="1052513"/>
            <a:ext cx="719137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Д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475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О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6100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В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725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И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7763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Т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395288" y="2420938"/>
            <a:ext cx="5905500" cy="2447925"/>
          </a:xfrm>
          <a:prstGeom prst="wedgeRoundRectCallout">
            <a:avLst>
              <a:gd name="adj1" fmla="val 62735"/>
              <a:gd name="adj2" fmla="val 155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какой океан впадают реки Якутии?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4599" name="Picture 23" descr="C:\Users\Svetlana\Desktop\ЗСП поле чудес\Рисунок 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5157788"/>
            <a:ext cx="30511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35"/>
          <p:cNvSpPr>
            <a:spLocks noChangeArrowheads="1"/>
          </p:cNvSpPr>
          <p:nvPr/>
        </p:nvSpPr>
        <p:spPr bwMode="auto">
          <a:xfrm>
            <a:off x="-2556792" y="260648"/>
            <a:ext cx="2356992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Финал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64288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Ы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Й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64288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100392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6 -0.01179 C 0.07413 -0.03768 0.08767 -0.06266 0.10625 -0.05757 C 0.12447 -0.05248 0.14913 0.01758 0.171 0.02012 C 0.19305 0.02266 0.21684 -0.04023 0.23836 -0.04208 C 0.25954 -0.0437 0.27899 0.00786 0.2993 0.00948 C 0.31961 0.0111 0.33958 -0.03214 0.35937 -0.03306 C 0.37934 -0.03352 0.39895 0.00717 0.41927 0.00578 C 0.44027 0.00486 0.46163 -0.04462 0.48263 -0.04023 C 0.50329 -0.03583 0.51979 0.02983 0.54548 0.03214 C 0.57152 0.03492 0.62326 -0.01664 0.63767 -0.02566 C 0.6526 -0.03537 0.63489 -0.02705 0.63316 -0.02427 C 0.63125 -0.02127 0.62899 -0.01595 0.62691 -0.01017 " pathEditMode="relative" rAng="0" ptsTypes="aaaaaaaaaaaA">
                                      <p:cBhvr>
                                        <p:cTn id="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MPAUD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3356992"/>
            <a:ext cx="262096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99592" y="188913"/>
            <a:ext cx="763284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СУПЕР ИГРА</a:t>
            </a:r>
            <a:endParaRPr lang="ru-RU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043608" y="2564904"/>
            <a:ext cx="5832673" cy="2736304"/>
          </a:xfrm>
          <a:prstGeom prst="wedgeRoundRectCallout">
            <a:avLst>
              <a:gd name="adj1" fmla="val 64237"/>
              <a:gd name="adj2" fmla="val 307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Назовите автора большой этнографической работы «Якуты», опубликованной в 1896 году в Санкт-Петербурге.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629" name="Picture 2" descr="C:\Users\Svetlana\Desktop\ЗСП поле чудес\Рисунок 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5300663"/>
            <a:ext cx="23558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08175" y="1125538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Р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1125538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2500" y="1125538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Ш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6100" y="1125538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9700" y="1125538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В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888" y="1125538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С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2" name="5-конечная звезда 21">
            <a:hlinkClick r:id="" action="ppaction://noaction"/>
          </p:cNvPr>
          <p:cNvSpPr/>
          <p:nvPr/>
        </p:nvSpPr>
        <p:spPr>
          <a:xfrm>
            <a:off x="2051050" y="2133600"/>
            <a:ext cx="360363" cy="287338"/>
          </a:xfrm>
          <a:prstGeom prst="star5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>
            <a:hlinkClick r:id="" action="ppaction://noaction"/>
          </p:cNvPr>
          <p:cNvSpPr/>
          <p:nvPr/>
        </p:nvSpPr>
        <p:spPr>
          <a:xfrm>
            <a:off x="2843213" y="2133600"/>
            <a:ext cx="360362" cy="2873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>
            <a:hlinkClick r:id="" action="ppaction://noaction"/>
          </p:cNvPr>
          <p:cNvSpPr/>
          <p:nvPr/>
        </p:nvSpPr>
        <p:spPr>
          <a:xfrm>
            <a:off x="3635375" y="2133600"/>
            <a:ext cx="360363" cy="2873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>
            <a:hlinkClick r:id="" action="ppaction://noaction"/>
          </p:cNvPr>
          <p:cNvSpPr/>
          <p:nvPr/>
        </p:nvSpPr>
        <p:spPr>
          <a:xfrm>
            <a:off x="4572000" y="2133600"/>
            <a:ext cx="360363" cy="2873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>
            <a:hlinkClick r:id="" action="ppaction://noaction"/>
          </p:cNvPr>
          <p:cNvSpPr/>
          <p:nvPr/>
        </p:nvSpPr>
        <p:spPr>
          <a:xfrm>
            <a:off x="5364163" y="2133600"/>
            <a:ext cx="360362" cy="2873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>
            <a:hlinkClick r:id="" action="ppaction://noaction"/>
          </p:cNvPr>
          <p:cNvSpPr/>
          <p:nvPr/>
        </p:nvSpPr>
        <p:spPr>
          <a:xfrm>
            <a:off x="6227763" y="2133600"/>
            <a:ext cx="360362" cy="2873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>
            <a:hlinkClick r:id="" action="ppaction://noaction"/>
          </p:cNvPr>
          <p:cNvSpPr/>
          <p:nvPr/>
        </p:nvSpPr>
        <p:spPr>
          <a:xfrm>
            <a:off x="8388424" y="6309320"/>
            <a:ext cx="647005" cy="504056"/>
          </a:xfrm>
          <a:prstGeom prst="rightArrow">
            <a:avLst>
              <a:gd name="adj1" fmla="val 50000"/>
              <a:gd name="adj2" fmla="val 29843"/>
            </a:avLst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15616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С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76256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К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96336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316416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Й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3528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15616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76256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96336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316416" y="1124744"/>
            <a:ext cx="647700" cy="86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Users\Svetlana\Desktop\ЗСП поле чудес\0_68c81_d29fd08a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7245424"/>
            <a:ext cx="8456613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C:\Users\Svetlana\Desktop\ЗСП поле чудес\33eh8y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4005263"/>
            <a:ext cx="7561263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68344" y="4005064"/>
            <a:ext cx="648072" cy="216024"/>
          </a:xfrm>
          <a:prstGeom prst="rect">
            <a:avLst/>
          </a:prstGeom>
          <a:solidFill>
            <a:srgbClr val="53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225 -0.16717 L 0.00225 -1.0166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ПРАВИЛА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 не подсказывать, иначе будет удаление из игры</a:t>
            </a:r>
          </a:p>
          <a:p>
            <a:r>
              <a:rPr lang="ru-RU" sz="4000" dirty="0" smtClean="0"/>
              <a:t> отвечать только тогда, когда подойдет очередь</a:t>
            </a:r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088" y="2276475"/>
            <a:ext cx="604837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Вырос мягкий стебелек, 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Он и ростом не высок, 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Достает до ног едва, 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Называется…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  <a:p>
            <a:pPr marL="342900" indent="-342900">
              <a:defRPr/>
            </a:pPr>
            <a:endParaRPr lang="ru-RU" sz="2000" b="1" dirty="0" smtClean="0">
              <a:solidFill>
                <a:srgbClr val="0000FF"/>
              </a:solidFill>
              <a:latin typeface="Book Antiqua" pitchFamily="18" charset="0"/>
              <a:cs typeface="+mn-cs"/>
            </a:endParaRPr>
          </a:p>
          <a:p>
            <a:pPr marL="342900" indent="-342900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Book Antiqua" pitchFamily="18" charset="0"/>
                <a:cs typeface="+mn-cs"/>
              </a:rPr>
              <a:t>Трава</a:t>
            </a:r>
            <a:endParaRPr lang="ru-RU" sz="3200" b="1" dirty="0">
              <a:solidFill>
                <a:srgbClr val="FF0000"/>
              </a:solidFill>
              <a:latin typeface="Book Antiqua" pitchFamily="18" charset="0"/>
              <a:cs typeface="+mn-cs"/>
            </a:endParaRPr>
          </a:p>
          <a:p>
            <a:pPr marL="342900" indent="-342900">
              <a:defRPr/>
            </a:pPr>
            <a:endParaRPr lang="ru-RU" sz="2000" b="1" dirty="0">
              <a:solidFill>
                <a:srgbClr val="0000FF"/>
              </a:solidFill>
              <a:latin typeface="Book Antiqua" pitchFamily="18" charset="0"/>
              <a:cs typeface="+mn-cs"/>
            </a:endParaRPr>
          </a:p>
        </p:txBody>
      </p:sp>
      <p:pic>
        <p:nvPicPr>
          <p:cNvPr id="6150" name="Picture 4" descr="C:\Users\Svetlana\Desktop\ЗСП поле чудес\Рисунок 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333375"/>
            <a:ext cx="19192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5"/>
          <p:cNvSpPr>
            <a:spLocks noChangeArrowheads="1"/>
          </p:cNvSpPr>
          <p:nvPr/>
        </p:nvSpPr>
        <p:spPr bwMode="auto">
          <a:xfrm>
            <a:off x="-3977680" y="332656"/>
            <a:ext cx="3977680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 отборочный тур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6 -0.00139 C -0.04549 -0.02732 -0.029 -0.05232 -0.0066 -0.04723 C 0.01562 -0.04213 0.04531 0.02801 0.07222 0.03055 C 0.09895 0.0331 0.12777 -0.02987 0.15364 -0.03172 C 0.17934 -0.03334 0.20312 0.01828 0.22743 0.0199 C 0.25208 0.02152 0.27621 -0.02176 0.30017 -0.02269 C 0.32447 -0.02315 0.34826 0.01759 0.37291 0.0162 C 0.39774 0.01527 0.42378 -0.03426 0.44913 -0.02987 C 0.47447 -0.02547 0.49409 0.04027 0.52517 0.04259 C 0.55659 0.04537 0.61909 -0.00625 0.63663 -0.01528 C 0.65451 -0.025 0.63333 -0.01667 0.63125 -0.01389 C 0.62916 -0.01088 0.62621 -0.00556 0.62343 0.00023 " pathEditMode="relative" rAng="0" ptsTypes="aaaaaaaaaaaA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MPAUD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088" y="1484784"/>
            <a:ext cx="684053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2000" b="1" dirty="0">
              <a:solidFill>
                <a:srgbClr val="0000FF"/>
              </a:solidFill>
              <a:latin typeface="Book Antiqua" pitchFamily="18" charset="0"/>
              <a:cs typeface="+mn-cs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Высоченный великан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Будто угодил в капкан, 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Никуда он не идет, 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одной ноге растет.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Как огромными руками,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ветру шуршит руками.</a:t>
            </a:r>
          </a:p>
          <a:p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Дерево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</p:txBody>
      </p:sp>
      <p:pic>
        <p:nvPicPr>
          <p:cNvPr id="7174" name="Picture 4" descr="C:\Users\Svetlana\Desktop\ЗСП поле чудес\Рисунок 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333375"/>
            <a:ext cx="19192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5"/>
          <p:cNvSpPr>
            <a:spLocks noChangeArrowheads="1"/>
          </p:cNvSpPr>
          <p:nvPr/>
        </p:nvSpPr>
        <p:spPr bwMode="auto">
          <a:xfrm>
            <a:off x="1835696" y="332656"/>
            <a:ext cx="3977680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 отборочный тур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288" y="2133600"/>
            <a:ext cx="6769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Красные, черные глазки видны,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Значит, уже подоспели они.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Спрятались в травке, притихли и ждут,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Когда на варенье их всех соберут.</a:t>
            </a:r>
          </a:p>
          <a:p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Ягоды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</p:txBody>
      </p:sp>
      <p:pic>
        <p:nvPicPr>
          <p:cNvPr id="8196" name="Picture 4" descr="C:\Users\Svetlana\Desktop\ЗСП поле чудес\Рисунок 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333375"/>
            <a:ext cx="19192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5"/>
          <p:cNvSpPr>
            <a:spLocks noChangeArrowheads="1"/>
          </p:cNvSpPr>
          <p:nvPr/>
        </p:nvSpPr>
        <p:spPr bwMode="auto">
          <a:xfrm>
            <a:off x="1835696" y="332656"/>
            <a:ext cx="3977680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 отборочный тур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2988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М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43" name="Picture 4" descr="C:\Users\Svetlana\Desktop\ЗСП поле чудес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81688" y="2636838"/>
            <a:ext cx="3262312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613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А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6238" y="1052513"/>
            <a:ext cx="719137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Н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275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Ч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7900" y="1052513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А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827088" y="2420938"/>
            <a:ext cx="5256212" cy="1728787"/>
          </a:xfrm>
          <a:prstGeom prst="wedgeRoundRectCallout">
            <a:avLst>
              <a:gd name="adj1" fmla="val 68738"/>
              <a:gd name="adj2" fmla="val 392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Назовите национального героя якутского народа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43608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79712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15816" y="1052736"/>
            <a:ext cx="719137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5192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8024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1" name="Picture 23" descr="C:\Users\Svetlana\Desktop\ЗСП поле чудес\Рисунок 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713" y="4508500"/>
            <a:ext cx="37703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-2556792" y="260648"/>
            <a:ext cx="2356992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378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 раунд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А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Р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5232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ambria" pitchFamily="18" charset="0"/>
              </a:rPr>
              <a:t>Ы</a:t>
            </a: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52320" y="1052736"/>
            <a:ext cx="720725" cy="1008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6 -0.01179 C 0.07413 -0.03768 0.08767 -0.06266 0.10625 -0.05757 C 0.12447 -0.05248 0.14913 0.01758 0.171 0.02012 C 0.19305 0.02266 0.21684 -0.04023 0.23836 -0.04208 C 0.25954 -0.0437 0.27899 0.00786 0.2993 0.00948 C 0.31961 0.0111 0.33958 -0.03214 0.35937 -0.03306 C 0.37934 -0.03352 0.39895 0.00717 0.41927 0.00578 C 0.44027 0.00486 0.46163 -0.04462 0.48263 -0.04023 C 0.50329 -0.03583 0.51979 0.02983 0.54548 0.03214 C 0.57152 0.03492 0.62326 -0.01664 0.63767 -0.02566 C 0.6526 -0.03537 0.63489 -0.02705 0.63316 -0.02427 C 0.63125 -0.02127 0.62899 -0.01595 0.62691 -0.01017 " pathEditMode="relative" rAng="0" ptsTypes="aaaaaaaaaaaA">
                                      <p:cBhvr>
                                        <p:cTn id="6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MPAUD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6" grpId="0" animBg="1"/>
      <p:bldP spid="37" grpId="0" animBg="1"/>
      <p:bldP spid="38" grpId="0" animBg="1"/>
      <p:bldP spid="39" grpId="0" animBg="1"/>
      <p:bldP spid="2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395536" y="1844824"/>
            <a:ext cx="8569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Первый весенний цветок</a:t>
            </a:r>
          </a:p>
          <a:p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Подснежник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</p:txBody>
      </p:sp>
      <p:pic>
        <p:nvPicPr>
          <p:cNvPr id="12292" name="Picture 4" descr="C:\Users\Svetlana\Desktop\ЗСП поле чудес\Рисунок 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404813"/>
            <a:ext cx="19192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-3977680" y="332656"/>
            <a:ext cx="3977680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I</a:t>
            </a:r>
            <a:r>
              <a:rPr lang="ru-RU" sz="2800" b="1" i="1" dirty="0" smtClean="0">
                <a:solidFill>
                  <a:schemeClr val="bg1"/>
                </a:solidFill>
              </a:rPr>
              <a:t> отборочный тур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6 -0.00139 C -0.04549 -0.02732 -0.029 -0.05232 -0.0066 -0.04723 C 0.01562 -0.04213 0.04531 0.02801 0.07222 0.03055 C 0.09895 0.0331 0.12777 -0.02987 0.15364 -0.03172 C 0.17934 -0.03334 0.20312 0.01828 0.22743 0.0199 C 0.25208 0.02152 0.27621 -0.02176 0.30017 -0.02269 C 0.32447 -0.02315 0.34826 0.01759 0.37291 0.0162 C 0.39774 0.01527 0.42378 -0.03426 0.44913 -0.02987 C 0.47447 -0.02547 0.49409 0.04027 0.52517 0.04259 C 0.55659 0.04537 0.61909 -0.00625 0.63663 -0.01528 C 0.65451 -0.025 0.63333 -0.01667 0.63125 -0.01389 C 0.62916 -0.01088 0.62621 -0.00556 0.62343 0.00023 " pathEditMode="relative" rAng="0" ptsTypes="aaaaaaaaaa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MPAUD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323528" y="1700808"/>
            <a:ext cx="85693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Он без рук, он без ног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 земли пробиться смог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Нас он летом, в самый зной,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Ледяной поит водой.             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Родник, ключ</a:t>
            </a:r>
          </a:p>
          <a:p>
            <a:pPr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</p:txBody>
      </p:sp>
      <p:pic>
        <p:nvPicPr>
          <p:cNvPr id="13316" name="Picture 4" descr="C:\Users\Svetlana\Desktop\ЗСП поле чудес\Рисунок 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404813"/>
            <a:ext cx="19192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1835696" y="332656"/>
            <a:ext cx="3977680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I</a:t>
            </a:r>
            <a:r>
              <a:rPr lang="ru-RU" sz="2800" b="1" i="1" dirty="0" smtClean="0">
                <a:solidFill>
                  <a:schemeClr val="bg1"/>
                </a:solidFill>
              </a:rPr>
              <a:t> отборочный тур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188" y="1773238"/>
            <a:ext cx="7921625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ru-RU" sz="2000" b="1" dirty="0">
              <a:solidFill>
                <a:srgbClr val="FF0000"/>
              </a:solidFill>
              <a:latin typeface="Book Antiqua" pitchFamily="18" charset="0"/>
              <a:cs typeface="+mn-cs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Погляди на молодцов: веселы и бойки.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Волокут со всех сторон материал для стройки.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Без работы, хоть убей, жить не может …                 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Муравей</a:t>
            </a:r>
          </a:p>
          <a:p>
            <a:pPr marL="342900" indent="-342900">
              <a:defRPr/>
            </a:pPr>
            <a:endParaRPr lang="ru-RU" sz="2000" b="1" dirty="0">
              <a:solidFill>
                <a:srgbClr val="0000FF"/>
              </a:solidFill>
              <a:latin typeface="Book Antiqua" pitchFamily="18" charset="0"/>
              <a:cs typeface="+mn-cs"/>
            </a:endParaRPr>
          </a:p>
        </p:txBody>
      </p:sp>
      <p:pic>
        <p:nvPicPr>
          <p:cNvPr id="14340" name="Picture 4" descr="C:\Users\Svetlana\Desktop\ЗСП поле чудес\Рисунок 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404813"/>
            <a:ext cx="19192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5"/>
          <p:cNvSpPr>
            <a:spLocks noChangeArrowheads="1"/>
          </p:cNvSpPr>
          <p:nvPr/>
        </p:nvSpPr>
        <p:spPr bwMode="auto">
          <a:xfrm>
            <a:off x="1835696" y="332656"/>
            <a:ext cx="3977680" cy="71859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I</a:t>
            </a:r>
            <a:r>
              <a:rPr lang="ru-RU" sz="2800" b="1" i="1" dirty="0" smtClean="0">
                <a:solidFill>
                  <a:schemeClr val="bg1"/>
                </a:solidFill>
              </a:rPr>
              <a:t> отборочный тур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1519</TotalTime>
  <Words>430</Words>
  <Application>Microsoft Office PowerPoint</Application>
  <PresentationFormat>Экран (4:3)</PresentationFormat>
  <Paragraphs>124</Paragraphs>
  <Slides>17</Slides>
  <Notes>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Слайд 1</vt:lpstr>
      <vt:lpstr>ПРАВИЛА ИГРЫ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keywords>Поле чудес</cp:keywords>
  <cp:lastModifiedBy>Admin</cp:lastModifiedBy>
  <cp:revision>167</cp:revision>
  <dcterms:created xsi:type="dcterms:W3CDTF">2012-08-17T15:16:29Z</dcterms:created>
  <dcterms:modified xsi:type="dcterms:W3CDTF">2018-01-26T01:42:02Z</dcterms:modified>
</cp:coreProperties>
</file>