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1" r:id="rId2"/>
    <p:sldId id="257" r:id="rId3"/>
    <p:sldId id="258" r:id="rId4"/>
    <p:sldId id="259" r:id="rId5"/>
    <p:sldId id="260" r:id="rId6"/>
    <p:sldId id="279" r:id="rId7"/>
    <p:sldId id="261" r:id="rId8"/>
    <p:sldId id="264" r:id="rId9"/>
    <p:sldId id="265" r:id="rId10"/>
    <p:sldId id="266" r:id="rId11"/>
    <p:sldId id="267" r:id="rId12"/>
    <p:sldId id="268" r:id="rId13"/>
    <p:sldId id="277" r:id="rId14"/>
    <p:sldId id="269" r:id="rId15"/>
    <p:sldId id="272" r:id="rId16"/>
    <p:sldId id="274" r:id="rId17"/>
    <p:sldId id="276" r:id="rId18"/>
    <p:sldId id="263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6C38"/>
    <a:srgbClr val="EDA1AE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6" autoAdjust="0"/>
    <p:restoredTop sz="94046" autoAdjust="0"/>
  </p:normalViewPr>
  <p:slideViewPr>
    <p:cSldViewPr>
      <p:cViewPr varScale="1">
        <p:scale>
          <a:sx n="86" d="100"/>
          <a:sy n="86" d="100"/>
        </p:scale>
        <p:origin x="-17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C8FB6-697E-4817-A880-615227686C2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FFE8E-B054-4B5E-AF5A-7D9212AC4A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337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FFE8E-B054-4B5E-AF5A-7D9212AC4A4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BA45-A86F-413A-B8E8-3391003D25B2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8544-0F16-4B44-8469-C5B443747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BA45-A86F-413A-B8E8-3391003D25B2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8544-0F16-4B44-8469-C5B443747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BA45-A86F-413A-B8E8-3391003D25B2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8544-0F16-4B44-8469-C5B443747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BA45-A86F-413A-B8E8-3391003D25B2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8544-0F16-4B44-8469-C5B443747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BA45-A86F-413A-B8E8-3391003D25B2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8544-0F16-4B44-8469-C5B443747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BA45-A86F-413A-B8E8-3391003D25B2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8544-0F16-4B44-8469-C5B443747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BA45-A86F-413A-B8E8-3391003D25B2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8544-0F16-4B44-8469-C5B443747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BA45-A86F-413A-B8E8-3391003D25B2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8544-0F16-4B44-8469-C5B443747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BA45-A86F-413A-B8E8-3391003D25B2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8544-0F16-4B44-8469-C5B443747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BA45-A86F-413A-B8E8-3391003D25B2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8544-0F16-4B44-8469-C5B443747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BA45-A86F-413A-B8E8-3391003D25B2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8544-0F16-4B44-8469-C5B443747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8BA45-A86F-413A-B8E8-3391003D25B2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78544-0F16-4B44-8469-C5B443747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slide" Target="slide2.xml"/><Relationship Id="rId7" Type="http://schemas.openxmlformats.org/officeDocument/2006/relationships/image" Target="../media/image40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10" Type="http://schemas.openxmlformats.org/officeDocument/2006/relationships/image" Target="../media/image43.wmf"/><Relationship Id="rId4" Type="http://schemas.openxmlformats.org/officeDocument/2006/relationships/image" Target="../media/image7.jpeg"/><Relationship Id="rId9" Type="http://schemas.openxmlformats.org/officeDocument/2006/relationships/image" Target="../media/image4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slide" Target="slide2.xml"/><Relationship Id="rId7" Type="http://schemas.openxmlformats.org/officeDocument/2006/relationships/image" Target="../media/image4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7.jpeg"/><Relationship Id="rId9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search?hl=ru&amp;newwindow=1&amp;site=imghp&amp;tbm=isch&amp;source=hp&amp;biw=1280&amp;bih=933&amp;q=%D0%B0%D0%B1%D0%B0%D0%BA&amp;oq=%D0%B0%D0%B1%D0%B0%D0%BA&amp;gs_l=img.3..0l10.923.2111.0.3953.7.5.1.0.0.0.196.763.1j4.5.0...0.0...1ac.1.3.img.WMyOAh2fr64#imgrc=n3eF46wfFASjjM%3A%3BH97skPOJZe1kKM%3Bhttp%253A%252F%252Fwww.sch297.ru%252Fprojects%252Fivt%252Fimage%252Fabak.gif%3Bhttp%253A%252F%252Fwww.sch297.ru%252Fprojects%252Fivt%252Fabak.html%3B190%3B145" TargetMode="External"/><Relationship Id="rId2" Type="http://schemas.openxmlformats.org/officeDocument/2006/relationships/hyperlink" Target="http://www.infoznaika.ru/Tester/questions.asp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6.xml"/><Relationship Id="rId3" Type="http://schemas.openxmlformats.org/officeDocument/2006/relationships/slide" Target="slide8.xml"/><Relationship Id="rId7" Type="http://schemas.openxmlformats.org/officeDocument/2006/relationships/slide" Target="slide14.xml"/><Relationship Id="rId12" Type="http://schemas.openxmlformats.org/officeDocument/2006/relationships/slide" Target="slide11.xml"/><Relationship Id="rId17" Type="http://schemas.openxmlformats.org/officeDocument/2006/relationships/image" Target="../media/image6.png"/><Relationship Id="rId2" Type="http://schemas.openxmlformats.org/officeDocument/2006/relationships/slide" Target="slide3.xml"/><Relationship Id="rId16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7.xml"/><Relationship Id="rId5" Type="http://schemas.openxmlformats.org/officeDocument/2006/relationships/slide" Target="slide4.xml"/><Relationship Id="rId15" Type="http://schemas.openxmlformats.org/officeDocument/2006/relationships/slide" Target="slide17.xml"/><Relationship Id="rId10" Type="http://schemas.openxmlformats.org/officeDocument/2006/relationships/slide" Target="slide15.xml"/><Relationship Id="rId4" Type="http://schemas.openxmlformats.org/officeDocument/2006/relationships/slide" Target="slide13.xml"/><Relationship Id="rId9" Type="http://schemas.openxmlformats.org/officeDocument/2006/relationships/slide" Target="slide10.xml"/><Relationship Id="rId1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2.xml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slide" Target="slide2.xml"/><Relationship Id="rId7" Type="http://schemas.openxmlformats.org/officeDocument/2006/relationships/image" Target="../media/image15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7.jpeg"/><Relationship Id="rId9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6.png"/><Relationship Id="rId7" Type="http://schemas.openxmlformats.org/officeDocument/2006/relationships/image" Target="../media/image2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11" Type="http://schemas.openxmlformats.org/officeDocument/2006/relationships/image" Target="../media/image7.jpeg"/><Relationship Id="rId5" Type="http://schemas.openxmlformats.org/officeDocument/2006/relationships/image" Target="../media/image19.wmf"/><Relationship Id="rId10" Type="http://schemas.openxmlformats.org/officeDocument/2006/relationships/slide" Target="slide2.xml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" Target="slide2.xml"/><Relationship Id="rId7" Type="http://schemas.openxmlformats.org/officeDocument/2006/relationships/image" Target="../media/image28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wmf"/><Relationship Id="rId10" Type="http://schemas.openxmlformats.org/officeDocument/2006/relationships/image" Target="../media/image31.png"/><Relationship Id="rId4" Type="http://schemas.openxmlformats.org/officeDocument/2006/relationships/image" Target="../media/image7.jpe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slide" Target="slide2.xml"/><Relationship Id="rId7" Type="http://schemas.openxmlformats.org/officeDocument/2006/relationships/image" Target="../media/image3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wmf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937" y="4077072"/>
            <a:ext cx="4320413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 dirty="0" smtClean="0">
                <a:latin typeface="Bookman Old Style" pitchFamily="18" charset="0"/>
              </a:rPr>
              <a:t>ИНТЕЛЛЕКТУАЛЬНАЯ </a:t>
            </a:r>
            <a:r>
              <a:rPr lang="ru-RU" sz="1200" b="1" dirty="0" smtClean="0">
                <a:latin typeface="Bookman Old Style" pitchFamily="18" charset="0"/>
              </a:rPr>
              <a:t>ИГРА «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ЭРУДИТЫ</a:t>
            </a:r>
            <a:r>
              <a:rPr lang="ru-RU" sz="1200" dirty="0" smtClean="0">
                <a:latin typeface="Bookman Old Style" pitchFamily="18" charset="0"/>
              </a:rPr>
              <a:t>»</a:t>
            </a:r>
          </a:p>
          <a:p>
            <a:pPr algn="ctr">
              <a:lnSpc>
                <a:spcPct val="150000"/>
              </a:lnSpc>
            </a:pPr>
            <a:r>
              <a:rPr lang="ru-RU" sz="1200" dirty="0">
                <a:latin typeface="Bookman Old Style" pitchFamily="18" charset="0"/>
              </a:rPr>
              <a:t>д</a:t>
            </a:r>
            <a:r>
              <a:rPr lang="ru-RU" sz="1200" dirty="0" smtClean="0">
                <a:latin typeface="Bookman Old Style" pitchFamily="18" charset="0"/>
              </a:rPr>
              <a:t>ля учащихся </a:t>
            </a:r>
            <a:r>
              <a:rPr lang="ru-RU" sz="1200" dirty="0" smtClean="0">
                <a:latin typeface="Bookman Old Style" pitchFamily="18" charset="0"/>
              </a:rPr>
              <a:t>5 </a:t>
            </a:r>
            <a:r>
              <a:rPr lang="ru-RU" sz="1200" dirty="0" smtClean="0">
                <a:latin typeface="Bookman Old Style" pitchFamily="18" charset="0"/>
              </a:rPr>
              <a:t>классов</a:t>
            </a:r>
          </a:p>
          <a:p>
            <a:pPr algn="ctr">
              <a:lnSpc>
                <a:spcPct val="150000"/>
              </a:lnSpc>
            </a:pPr>
            <a:r>
              <a:rPr lang="ru-RU" sz="1400" b="1" dirty="0" smtClean="0">
                <a:latin typeface="Bookman Old Style" pitchFamily="18" charset="0"/>
              </a:rPr>
              <a:t>ПОСЕЛЬСКАЯ </a:t>
            </a:r>
            <a:r>
              <a:rPr lang="ru-RU" sz="1400" b="1" dirty="0" smtClean="0">
                <a:latin typeface="Bookman Old Style" pitchFamily="18" charset="0"/>
              </a:rPr>
              <a:t>ЕКАТЕРИНА АНАТОЛЬЕВНА</a:t>
            </a:r>
          </a:p>
          <a:p>
            <a:pPr algn="ctr">
              <a:lnSpc>
                <a:spcPct val="150000"/>
              </a:lnSpc>
            </a:pPr>
            <a:r>
              <a:rPr lang="ru-RU" sz="1200" dirty="0">
                <a:latin typeface="Bookman Old Style" pitchFamily="18" charset="0"/>
              </a:rPr>
              <a:t>у</a:t>
            </a:r>
            <a:r>
              <a:rPr lang="ru-RU" sz="1200" dirty="0" smtClean="0">
                <a:latin typeface="Bookman Old Style" pitchFamily="18" charset="0"/>
              </a:rPr>
              <a:t>читель информатики</a:t>
            </a:r>
          </a:p>
          <a:p>
            <a:pPr algn="ctr">
              <a:lnSpc>
                <a:spcPct val="150000"/>
              </a:lnSpc>
            </a:pPr>
            <a:r>
              <a:rPr lang="ru-RU" sz="1200" dirty="0" smtClean="0">
                <a:latin typeface="Bookman Old Style" pitchFamily="18" charset="0"/>
              </a:rPr>
              <a:t>МКОУ «КСОШ </a:t>
            </a:r>
            <a:r>
              <a:rPr lang="ru-RU" sz="1200" dirty="0" smtClean="0">
                <a:latin typeface="Bookman Old Style" pitchFamily="18" charset="0"/>
              </a:rPr>
              <a:t>№</a:t>
            </a:r>
            <a:r>
              <a:rPr lang="ru-RU" sz="1200" dirty="0" smtClean="0">
                <a:latin typeface="Bookman Old Style" pitchFamily="18" charset="0"/>
              </a:rPr>
              <a:t>3» </a:t>
            </a:r>
            <a:endParaRPr lang="ru-RU" sz="1200" dirty="0" smtClean="0">
              <a:latin typeface="Bookman Old Style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200" dirty="0" smtClean="0">
                <a:latin typeface="Bookman Old Style" pitchFamily="18" charset="0"/>
              </a:rPr>
              <a:t>г. </a:t>
            </a:r>
            <a:r>
              <a:rPr lang="ru-RU" sz="1200" dirty="0" err="1" smtClean="0">
                <a:latin typeface="Bookman Old Style" pitchFamily="18" charset="0"/>
              </a:rPr>
              <a:t>Кодинск</a:t>
            </a:r>
            <a:r>
              <a:rPr lang="ru-RU" sz="1200" dirty="0" smtClean="0">
                <a:latin typeface="Bookman Old Style" pitchFamily="18" charset="0"/>
              </a:rPr>
              <a:t>, Красноярский край</a:t>
            </a:r>
            <a:endParaRPr lang="ru-RU" sz="1200" dirty="0" smtClean="0">
              <a:latin typeface="Bookman Old Style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200" dirty="0" smtClean="0">
              <a:latin typeface="Bookman Old Style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200" dirty="0">
              <a:latin typeface="Bookman Old Style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827584" y="548680"/>
            <a:ext cx="7848872" cy="2875621"/>
            <a:chOff x="827584" y="548680"/>
            <a:chExt cx="7848872" cy="287562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827584" y="548680"/>
              <a:ext cx="7848872" cy="183640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>
                <a:lnSpc>
                  <a:spcPts val="6800"/>
                </a:lnSpc>
              </a:pPr>
              <a:r>
                <a:rPr lang="ru-RU" sz="9600" b="1" i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Book Antiqua" pitchFamily="18" charset="0"/>
                </a:rPr>
                <a:t>  «ЭРУДИТЫ»</a:t>
              </a:r>
            </a:p>
          </p:txBody>
        </p:sp>
        <p:pic>
          <p:nvPicPr>
            <p:cNvPr id="5" name="Picture 2" descr="C:\Documents and Settings\Kat\Рабочий стол\ПРЕЗЕНТАЦИЯ НА КОНКУРС\болтики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8925" l="0" r="8936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3491880" y="2538476"/>
              <a:ext cx="671512" cy="885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Documents and Settings\Kat\Рабочий стол\ПРЕЗЕНТАЦИЯ НА КОНКУРС\болтики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8925" l="0" r="89362"/>
                      </a14:imgEffect>
                      <a14:imgEffect>
                        <a14:artisticPlasticWrap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 rot="16200000">
              <a:off x="4291777" y="2310800"/>
              <a:ext cx="671512" cy="885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Documents and Settings\Kat\Рабочий стол\ПРЕЗЕНТАЦИЯ НА КОНКУРС\болтики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8925" l="0" r="89362"/>
                      </a14:imgEffect>
                      <a14:imgEffect>
                        <a14:artisticPlasticWrap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 rot="20878462">
              <a:off x="5016952" y="2202719"/>
              <a:ext cx="671512" cy="885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Documents and Settings\Kat\Рабочий стол\ПРЕЗЕНТАЦИЯ НА КОНКУРС\болтики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8925" l="0" r="89362"/>
                      </a14:imgEffect>
                      <a14:imgEffect>
                        <a14:artisticPlasticWrap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 rot="20640894">
              <a:off x="5858414" y="2386278"/>
              <a:ext cx="491282" cy="648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Documents and Settings\Kat\Рабочий стол\ПРЕЗЕНТАЦИЯ НА КОНКУРС\болтики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8925" l="0" r="89362"/>
                      </a14:imgEffect>
                      <a14:imgEffect>
                        <a14:artisticPlasticWrap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 rot="20354067">
              <a:off x="7263216" y="2321594"/>
              <a:ext cx="491282" cy="648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Documents and Settings\Kat\Рабочий стол\ПРЕЗЕНТАЦИЯ НА КОНКУРС\болтики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8925" l="0" r="89362"/>
                      </a14:imgEffect>
                      <a14:imgEffect>
                        <a14:artisticPlasticWrap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 rot="19435198">
              <a:off x="6571807" y="2418195"/>
              <a:ext cx="491282" cy="648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3748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142852"/>
            <a:ext cx="2895600" cy="571504"/>
            <a:chOff x="0" y="142852"/>
            <a:chExt cx="2895600" cy="1397000"/>
          </a:xfrm>
        </p:grpSpPr>
        <p:sp>
          <p:nvSpPr>
            <p:cNvPr id="5" name="Полилиния 4"/>
            <p:cNvSpPr/>
            <p:nvPr/>
          </p:nvSpPr>
          <p:spPr>
            <a:xfrm>
              <a:off x="0" y="142852"/>
              <a:ext cx="2870200" cy="1397000"/>
            </a:xfrm>
            <a:custGeom>
              <a:avLst/>
              <a:gdLst>
                <a:gd name="connsiteX0" fmla="*/ 0 w 2870200"/>
                <a:gd name="connsiteY0" fmla="*/ 508000 h 1397000"/>
                <a:gd name="connsiteX1" fmla="*/ 622300 w 2870200"/>
                <a:gd name="connsiteY1" fmla="*/ 1397000 h 1397000"/>
                <a:gd name="connsiteX2" fmla="*/ 1866900 w 2870200"/>
                <a:gd name="connsiteY2" fmla="*/ 1092200 h 1397000"/>
                <a:gd name="connsiteX3" fmla="*/ 2870200 w 2870200"/>
                <a:gd name="connsiteY3" fmla="*/ 0 h 1397000"/>
                <a:gd name="connsiteX4" fmla="*/ 0 w 2870200"/>
                <a:gd name="connsiteY4" fmla="*/ 508000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0200" h="1397000">
                  <a:moveTo>
                    <a:pt x="0" y="508000"/>
                  </a:moveTo>
                  <a:lnTo>
                    <a:pt x="622300" y="1397000"/>
                  </a:lnTo>
                  <a:lnTo>
                    <a:pt x="1866900" y="1092200"/>
                  </a:lnTo>
                  <a:lnTo>
                    <a:pt x="2870200" y="0"/>
                  </a:lnTo>
                  <a:lnTo>
                    <a:pt x="0" y="50800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214282" y="428604"/>
              <a:ext cx="2681318" cy="1016020"/>
            </a:xfrm>
            <a:custGeom>
              <a:avLst/>
              <a:gdLst>
                <a:gd name="connsiteX0" fmla="*/ 0 w 2616200"/>
                <a:gd name="connsiteY0" fmla="*/ 0 h 1282700"/>
                <a:gd name="connsiteX1" fmla="*/ 342900 w 2616200"/>
                <a:gd name="connsiteY1" fmla="*/ 1282700 h 1282700"/>
                <a:gd name="connsiteX2" fmla="*/ 2273300 w 2616200"/>
                <a:gd name="connsiteY2" fmla="*/ 1054100 h 1282700"/>
                <a:gd name="connsiteX3" fmla="*/ 2616200 w 2616200"/>
                <a:gd name="connsiteY3" fmla="*/ 114300 h 1282700"/>
                <a:gd name="connsiteX4" fmla="*/ 0 w 2616200"/>
                <a:gd name="connsiteY4" fmla="*/ 0 h 128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6200" h="1282700">
                  <a:moveTo>
                    <a:pt x="0" y="0"/>
                  </a:moveTo>
                  <a:lnTo>
                    <a:pt x="342900" y="1282700"/>
                  </a:lnTo>
                  <a:lnTo>
                    <a:pt x="2273300" y="1054100"/>
                  </a:lnTo>
                  <a:lnTo>
                    <a:pt x="2616200" y="114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6C38"/>
            </a:solid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5720" y="492102"/>
              <a:ext cx="2286016" cy="902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КОМПЬЮТЕР</a:t>
              </a:r>
            </a:p>
          </p:txBody>
        </p:sp>
      </p:grpSp>
      <p:sp>
        <p:nvSpPr>
          <p:cNvPr id="8" name="Скругленный прямоугольник 7"/>
          <p:cNvSpPr/>
          <p:nvPr/>
        </p:nvSpPr>
        <p:spPr>
          <a:xfrm>
            <a:off x="8286776" y="214290"/>
            <a:ext cx="642942" cy="4286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300</a:t>
            </a:r>
            <a:endParaRPr lang="ru-RU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4" descr="http://www.fixiki.ru/bitrix/templates/.default/markup/images/fix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869160"/>
            <a:ext cx="2191624" cy="205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Kat\Рабочий стол\болтики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68" y="6207062"/>
            <a:ext cx="906331" cy="59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6697"/>
            <a:ext cx="6202661" cy="3742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1188041"/>
            <a:ext cx="7901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Какая мышь подключена к компьютеру?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995936" y="4785917"/>
            <a:ext cx="1296144" cy="1440160"/>
          </a:xfrm>
          <a:prstGeom prst="ellipse">
            <a:avLst/>
          </a:prstGeom>
          <a:noFill/>
          <a:ln w="508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142852"/>
            <a:ext cx="2895600" cy="571504"/>
            <a:chOff x="0" y="142852"/>
            <a:chExt cx="2895600" cy="1397000"/>
          </a:xfrm>
        </p:grpSpPr>
        <p:sp>
          <p:nvSpPr>
            <p:cNvPr id="5" name="Полилиния 4"/>
            <p:cNvSpPr/>
            <p:nvPr/>
          </p:nvSpPr>
          <p:spPr>
            <a:xfrm>
              <a:off x="0" y="142852"/>
              <a:ext cx="2870200" cy="1397000"/>
            </a:xfrm>
            <a:custGeom>
              <a:avLst/>
              <a:gdLst>
                <a:gd name="connsiteX0" fmla="*/ 0 w 2870200"/>
                <a:gd name="connsiteY0" fmla="*/ 508000 h 1397000"/>
                <a:gd name="connsiteX1" fmla="*/ 622300 w 2870200"/>
                <a:gd name="connsiteY1" fmla="*/ 1397000 h 1397000"/>
                <a:gd name="connsiteX2" fmla="*/ 1866900 w 2870200"/>
                <a:gd name="connsiteY2" fmla="*/ 1092200 h 1397000"/>
                <a:gd name="connsiteX3" fmla="*/ 2870200 w 2870200"/>
                <a:gd name="connsiteY3" fmla="*/ 0 h 1397000"/>
                <a:gd name="connsiteX4" fmla="*/ 0 w 2870200"/>
                <a:gd name="connsiteY4" fmla="*/ 508000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0200" h="1397000">
                  <a:moveTo>
                    <a:pt x="0" y="508000"/>
                  </a:moveTo>
                  <a:lnTo>
                    <a:pt x="622300" y="1397000"/>
                  </a:lnTo>
                  <a:lnTo>
                    <a:pt x="1866900" y="1092200"/>
                  </a:lnTo>
                  <a:lnTo>
                    <a:pt x="2870200" y="0"/>
                  </a:lnTo>
                  <a:lnTo>
                    <a:pt x="0" y="50800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214282" y="428604"/>
              <a:ext cx="2681318" cy="1016020"/>
            </a:xfrm>
            <a:custGeom>
              <a:avLst/>
              <a:gdLst>
                <a:gd name="connsiteX0" fmla="*/ 0 w 2616200"/>
                <a:gd name="connsiteY0" fmla="*/ 0 h 1282700"/>
                <a:gd name="connsiteX1" fmla="*/ 342900 w 2616200"/>
                <a:gd name="connsiteY1" fmla="*/ 1282700 h 1282700"/>
                <a:gd name="connsiteX2" fmla="*/ 2273300 w 2616200"/>
                <a:gd name="connsiteY2" fmla="*/ 1054100 h 1282700"/>
                <a:gd name="connsiteX3" fmla="*/ 2616200 w 2616200"/>
                <a:gd name="connsiteY3" fmla="*/ 114300 h 1282700"/>
                <a:gd name="connsiteX4" fmla="*/ 0 w 2616200"/>
                <a:gd name="connsiteY4" fmla="*/ 0 h 128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6200" h="1282700">
                  <a:moveTo>
                    <a:pt x="0" y="0"/>
                  </a:moveTo>
                  <a:lnTo>
                    <a:pt x="342900" y="1282700"/>
                  </a:lnTo>
                  <a:lnTo>
                    <a:pt x="2273300" y="1054100"/>
                  </a:lnTo>
                  <a:lnTo>
                    <a:pt x="2616200" y="114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6C38"/>
            </a:solid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5720" y="492102"/>
              <a:ext cx="2286016" cy="902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КОМПЬЮТЕР</a:t>
              </a:r>
            </a:p>
          </p:txBody>
        </p:sp>
      </p:grpSp>
      <p:sp>
        <p:nvSpPr>
          <p:cNvPr id="8" name="Скругленный прямоугольник 7"/>
          <p:cNvSpPr/>
          <p:nvPr/>
        </p:nvSpPr>
        <p:spPr>
          <a:xfrm>
            <a:off x="8286776" y="214290"/>
            <a:ext cx="642942" cy="4286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400</a:t>
            </a:r>
            <a:endParaRPr lang="ru-RU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www.fixiki.ru/bitrix/templates/.default/markup/images/fix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869160"/>
            <a:ext cx="2191624" cy="205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Documents and Settings\Kat\Рабочий стол\болтики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68" y="6207062"/>
            <a:ext cx="906331" cy="59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53380" y="764704"/>
            <a:ext cx="62505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может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быть помощником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 счете?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3" name="Picture 9" descr="http://images.vector-images.com/clp/190866/clp26892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59" t="25015" b="50064"/>
          <a:stretch/>
        </p:blipFill>
        <p:spPr bwMode="auto">
          <a:xfrm>
            <a:off x="5921286" y="1659455"/>
            <a:ext cx="1647520" cy="160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520814" y="1748037"/>
            <a:ext cx="2065971" cy="1968995"/>
            <a:chOff x="520814" y="1748037"/>
            <a:chExt cx="2065971" cy="1968995"/>
          </a:xfrm>
        </p:grpSpPr>
        <p:pic>
          <p:nvPicPr>
            <p:cNvPr id="1026" name="Picture 2" descr="C:\Documents and Settings\Kat\Local Settings\Temporary Internet Files\Content.IE5\4ZYFMF45\MC900432574[1]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814" y="1888460"/>
              <a:ext cx="1828572" cy="1828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Овал 16"/>
            <p:cNvSpPr/>
            <p:nvPr/>
          </p:nvSpPr>
          <p:spPr>
            <a:xfrm>
              <a:off x="1958929" y="1748037"/>
              <a:ext cx="627856" cy="67285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/>
                <a:t>1</a:t>
              </a:r>
              <a:endParaRPr lang="ru-RU" sz="2800" b="1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203848" y="1841922"/>
            <a:ext cx="2030925" cy="1803102"/>
            <a:chOff x="3203848" y="1841922"/>
            <a:chExt cx="2030925" cy="1803102"/>
          </a:xfrm>
        </p:grpSpPr>
        <p:pic>
          <p:nvPicPr>
            <p:cNvPr id="1027" name="Picture 3" descr="C:\Documents and Settings\Kat\Local Settings\Temporary Internet Files\Content.IE5\G9EV8LI5\MM900283687[1].gif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2132856"/>
              <a:ext cx="1536170" cy="1512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Овал 17"/>
            <p:cNvSpPr/>
            <p:nvPr/>
          </p:nvSpPr>
          <p:spPr>
            <a:xfrm>
              <a:off x="4606917" y="1841922"/>
              <a:ext cx="627856" cy="67285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/>
                <a:t>2</a:t>
              </a:r>
            </a:p>
          </p:txBody>
        </p:sp>
      </p:grpSp>
      <p:sp>
        <p:nvSpPr>
          <p:cNvPr id="19" name="Овал 18"/>
          <p:cNvSpPr/>
          <p:nvPr/>
        </p:nvSpPr>
        <p:spPr>
          <a:xfrm>
            <a:off x="7530012" y="1564011"/>
            <a:ext cx="627856" cy="67285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3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30549" y="3645024"/>
            <a:ext cx="3084092" cy="2848783"/>
            <a:chOff x="130549" y="3645024"/>
            <a:chExt cx="3084092" cy="2848783"/>
          </a:xfrm>
        </p:grpSpPr>
        <p:pic>
          <p:nvPicPr>
            <p:cNvPr id="1029" name="Picture 5" descr="E:\MyDoc\Мои рисунки\картинки\анимашки\Анимации\c11b059de18da2056083af3bb55b81f8.gi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549" y="3645024"/>
              <a:ext cx="2848783" cy="2848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Овал 19"/>
            <p:cNvSpPr/>
            <p:nvPr/>
          </p:nvSpPr>
          <p:spPr>
            <a:xfrm>
              <a:off x="2586785" y="4033087"/>
              <a:ext cx="627856" cy="67285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/>
                <a:t>4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971933" y="4228933"/>
            <a:ext cx="1581277" cy="1794074"/>
            <a:chOff x="3971933" y="4228933"/>
            <a:chExt cx="1581277" cy="1794074"/>
          </a:xfrm>
        </p:grpSpPr>
        <p:pic>
          <p:nvPicPr>
            <p:cNvPr id="1031" name="Picture 7" descr="http://www.sch297.ru/projects/ivt/image/abak.gif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1933" y="4816242"/>
              <a:ext cx="1581277" cy="1206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Овал 20"/>
            <p:cNvSpPr/>
            <p:nvPr/>
          </p:nvSpPr>
          <p:spPr>
            <a:xfrm>
              <a:off x="4774693" y="4228933"/>
              <a:ext cx="627856" cy="67285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/>
                <a:t>5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644060" y="3789040"/>
            <a:ext cx="2515900" cy="1228640"/>
            <a:chOff x="5644060" y="3789040"/>
            <a:chExt cx="2515900" cy="1228640"/>
          </a:xfrm>
        </p:grpSpPr>
        <p:pic>
          <p:nvPicPr>
            <p:cNvPr id="1034" name="Picture 10" descr="C:\Documents and Settings\Kat\Local Settings\Temporary Internet Files\Content.IE5\2PWZW14H\MC900232723[1].wm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4060" y="3789040"/>
              <a:ext cx="2201972" cy="1160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Овал 21"/>
            <p:cNvSpPr/>
            <p:nvPr/>
          </p:nvSpPr>
          <p:spPr>
            <a:xfrm>
              <a:off x="7532104" y="4344829"/>
              <a:ext cx="627856" cy="67285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/>
                <a:t>6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142852"/>
            <a:ext cx="2895600" cy="571504"/>
            <a:chOff x="0" y="142852"/>
            <a:chExt cx="2895600" cy="1397000"/>
          </a:xfrm>
        </p:grpSpPr>
        <p:sp>
          <p:nvSpPr>
            <p:cNvPr id="5" name="Полилиния 4"/>
            <p:cNvSpPr/>
            <p:nvPr/>
          </p:nvSpPr>
          <p:spPr>
            <a:xfrm>
              <a:off x="0" y="142852"/>
              <a:ext cx="2870200" cy="1397000"/>
            </a:xfrm>
            <a:custGeom>
              <a:avLst/>
              <a:gdLst>
                <a:gd name="connsiteX0" fmla="*/ 0 w 2870200"/>
                <a:gd name="connsiteY0" fmla="*/ 508000 h 1397000"/>
                <a:gd name="connsiteX1" fmla="*/ 622300 w 2870200"/>
                <a:gd name="connsiteY1" fmla="*/ 1397000 h 1397000"/>
                <a:gd name="connsiteX2" fmla="*/ 1866900 w 2870200"/>
                <a:gd name="connsiteY2" fmla="*/ 1092200 h 1397000"/>
                <a:gd name="connsiteX3" fmla="*/ 2870200 w 2870200"/>
                <a:gd name="connsiteY3" fmla="*/ 0 h 1397000"/>
                <a:gd name="connsiteX4" fmla="*/ 0 w 2870200"/>
                <a:gd name="connsiteY4" fmla="*/ 508000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0200" h="1397000">
                  <a:moveTo>
                    <a:pt x="0" y="508000"/>
                  </a:moveTo>
                  <a:lnTo>
                    <a:pt x="622300" y="1397000"/>
                  </a:lnTo>
                  <a:lnTo>
                    <a:pt x="1866900" y="1092200"/>
                  </a:lnTo>
                  <a:lnTo>
                    <a:pt x="2870200" y="0"/>
                  </a:lnTo>
                  <a:lnTo>
                    <a:pt x="0" y="50800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214282" y="428604"/>
              <a:ext cx="2681318" cy="1016020"/>
            </a:xfrm>
            <a:custGeom>
              <a:avLst/>
              <a:gdLst>
                <a:gd name="connsiteX0" fmla="*/ 0 w 2616200"/>
                <a:gd name="connsiteY0" fmla="*/ 0 h 1282700"/>
                <a:gd name="connsiteX1" fmla="*/ 342900 w 2616200"/>
                <a:gd name="connsiteY1" fmla="*/ 1282700 h 1282700"/>
                <a:gd name="connsiteX2" fmla="*/ 2273300 w 2616200"/>
                <a:gd name="connsiteY2" fmla="*/ 1054100 h 1282700"/>
                <a:gd name="connsiteX3" fmla="*/ 2616200 w 2616200"/>
                <a:gd name="connsiteY3" fmla="*/ 114300 h 1282700"/>
                <a:gd name="connsiteX4" fmla="*/ 0 w 2616200"/>
                <a:gd name="connsiteY4" fmla="*/ 0 h 128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6200" h="1282700">
                  <a:moveTo>
                    <a:pt x="0" y="0"/>
                  </a:moveTo>
                  <a:lnTo>
                    <a:pt x="342900" y="1282700"/>
                  </a:lnTo>
                  <a:lnTo>
                    <a:pt x="2273300" y="1054100"/>
                  </a:lnTo>
                  <a:lnTo>
                    <a:pt x="2616200" y="114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6C38"/>
            </a:solid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5720" y="492102"/>
              <a:ext cx="2286016" cy="902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КОМПЬЮТЕР</a:t>
              </a:r>
            </a:p>
          </p:txBody>
        </p:sp>
      </p:grpSp>
      <p:sp>
        <p:nvSpPr>
          <p:cNvPr id="8" name="Скругленный прямоугольник 7"/>
          <p:cNvSpPr/>
          <p:nvPr/>
        </p:nvSpPr>
        <p:spPr>
          <a:xfrm>
            <a:off x="8286776" y="214290"/>
            <a:ext cx="642942" cy="4286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500</a:t>
            </a:r>
            <a:endParaRPr lang="ru-RU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www.fixiki.ru/bitrix/templates/.default/markup/images/fix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869160"/>
            <a:ext cx="2191624" cy="205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Documents and Settings\Kat\Рабочий стол\болтики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68" y="6207062"/>
            <a:ext cx="906331" cy="59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066" y="1988840"/>
            <a:ext cx="4745310" cy="32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1124744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У скольких мышек нет пары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254922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1) 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одной;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2) 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двух;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3) 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трех;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4) 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четырех.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755576" y="3068960"/>
            <a:ext cx="158417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98072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СОСТАВЬ СЛОВО ИЗ ПЕРЕМЕШАННЫХ БУКВ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756965" y="3356992"/>
            <a:ext cx="7415435" cy="3600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5" name="Text Box 5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756965" y="4189263"/>
            <a:ext cx="57467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35846" name="Text Box 6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2267918" y="4189263"/>
            <a:ext cx="64928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35847" name="Text Box 7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2917205" y="4189263"/>
            <a:ext cx="57467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Ц</a:t>
            </a:r>
          </a:p>
        </p:txBody>
      </p:sp>
      <p:sp>
        <p:nvSpPr>
          <p:cNvPr id="35848" name="Text Box 8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3710682" y="4189263"/>
            <a:ext cx="57467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35849" name="Text Box 9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3709293" y="2104980"/>
            <a:ext cx="57467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35850" name="Text Box 10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5941541" y="4189263"/>
            <a:ext cx="57467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35851" name="Text Box 11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5077445" y="4189263"/>
            <a:ext cx="57467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35852" name="Text Box 12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7453709" y="4189263"/>
            <a:ext cx="57467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5" name="Text Box 15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1477045" y="4189263"/>
            <a:ext cx="72072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Ф</a:t>
            </a:r>
          </a:p>
        </p:txBody>
      </p:sp>
      <p:sp>
        <p:nvSpPr>
          <p:cNvPr id="35856" name="Text Box 16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6661621" y="4189263"/>
            <a:ext cx="57467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grpSp>
        <p:nvGrpSpPr>
          <p:cNvPr id="15" name="Группа 3"/>
          <p:cNvGrpSpPr/>
          <p:nvPr/>
        </p:nvGrpSpPr>
        <p:grpSpPr>
          <a:xfrm>
            <a:off x="0" y="142852"/>
            <a:ext cx="2895600" cy="571504"/>
            <a:chOff x="0" y="142852"/>
            <a:chExt cx="2895600" cy="1397000"/>
          </a:xfrm>
        </p:grpSpPr>
        <p:sp>
          <p:nvSpPr>
            <p:cNvPr id="16" name="Полилиния 15"/>
            <p:cNvSpPr/>
            <p:nvPr/>
          </p:nvSpPr>
          <p:spPr>
            <a:xfrm>
              <a:off x="0" y="142852"/>
              <a:ext cx="2870200" cy="1397000"/>
            </a:xfrm>
            <a:custGeom>
              <a:avLst/>
              <a:gdLst>
                <a:gd name="connsiteX0" fmla="*/ 0 w 2870200"/>
                <a:gd name="connsiteY0" fmla="*/ 508000 h 1397000"/>
                <a:gd name="connsiteX1" fmla="*/ 622300 w 2870200"/>
                <a:gd name="connsiteY1" fmla="*/ 1397000 h 1397000"/>
                <a:gd name="connsiteX2" fmla="*/ 1866900 w 2870200"/>
                <a:gd name="connsiteY2" fmla="*/ 1092200 h 1397000"/>
                <a:gd name="connsiteX3" fmla="*/ 2870200 w 2870200"/>
                <a:gd name="connsiteY3" fmla="*/ 0 h 1397000"/>
                <a:gd name="connsiteX4" fmla="*/ 0 w 2870200"/>
                <a:gd name="connsiteY4" fmla="*/ 508000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0200" h="1397000">
                  <a:moveTo>
                    <a:pt x="0" y="508000"/>
                  </a:moveTo>
                  <a:lnTo>
                    <a:pt x="622300" y="1397000"/>
                  </a:lnTo>
                  <a:lnTo>
                    <a:pt x="1866900" y="1092200"/>
                  </a:lnTo>
                  <a:lnTo>
                    <a:pt x="2870200" y="0"/>
                  </a:lnTo>
                  <a:lnTo>
                    <a:pt x="0" y="50800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214282" y="428604"/>
              <a:ext cx="2681318" cy="1016020"/>
            </a:xfrm>
            <a:custGeom>
              <a:avLst/>
              <a:gdLst>
                <a:gd name="connsiteX0" fmla="*/ 0 w 2616200"/>
                <a:gd name="connsiteY0" fmla="*/ 0 h 1282700"/>
                <a:gd name="connsiteX1" fmla="*/ 342900 w 2616200"/>
                <a:gd name="connsiteY1" fmla="*/ 1282700 h 1282700"/>
                <a:gd name="connsiteX2" fmla="*/ 2273300 w 2616200"/>
                <a:gd name="connsiteY2" fmla="*/ 1054100 h 1282700"/>
                <a:gd name="connsiteX3" fmla="*/ 2616200 w 2616200"/>
                <a:gd name="connsiteY3" fmla="*/ 114300 h 1282700"/>
                <a:gd name="connsiteX4" fmla="*/ 0 w 2616200"/>
                <a:gd name="connsiteY4" fmla="*/ 0 h 128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6200" h="1282700">
                  <a:moveTo>
                    <a:pt x="0" y="0"/>
                  </a:moveTo>
                  <a:lnTo>
                    <a:pt x="342900" y="1282700"/>
                  </a:lnTo>
                  <a:lnTo>
                    <a:pt x="2273300" y="1054100"/>
                  </a:lnTo>
                  <a:lnTo>
                    <a:pt x="2616200" y="114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6C38"/>
            </a:solid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5720" y="492102"/>
              <a:ext cx="2286016" cy="902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КОДИРОВАНИЕ</a:t>
              </a:r>
              <a:endParaRPr lang="ru-RU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Скругленный прямоугольник 18"/>
          <p:cNvSpPr/>
          <p:nvPr/>
        </p:nvSpPr>
        <p:spPr>
          <a:xfrm>
            <a:off x="8286776" y="214290"/>
            <a:ext cx="642942" cy="4286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100</a:t>
            </a:r>
            <a:endParaRPr lang="ru-RU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8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755576" y="2132856"/>
            <a:ext cx="57467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21" name="Text Box 5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1475656" y="2132856"/>
            <a:ext cx="57467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22" name="Text Box 15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2123728" y="2104980"/>
            <a:ext cx="72072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</a:p>
        </p:txBody>
      </p:sp>
      <p:sp>
        <p:nvSpPr>
          <p:cNvPr id="23" name="Text Box 6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2915888" y="2104980"/>
            <a:ext cx="64928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24" name="Text Box 9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4502770" y="4193212"/>
            <a:ext cx="57467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25" name="Text Box 11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4285357" y="2132856"/>
            <a:ext cx="57467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26" name="Text Box 10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5149453" y="2132856"/>
            <a:ext cx="57467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27" name="Text Box 7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5869533" y="2156519"/>
            <a:ext cx="57467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</a:t>
            </a:r>
          </a:p>
        </p:txBody>
      </p:sp>
      <p:sp>
        <p:nvSpPr>
          <p:cNvPr id="28" name="Text Box 8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6658741" y="2176988"/>
            <a:ext cx="57467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29" name="Text Box 12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7378821" y="2176988"/>
            <a:ext cx="57467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endParaRPr lang="ru-RU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4" descr="http://www.fixiki.ru/bitrix/templates/.default/markup/images/fix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869160"/>
            <a:ext cx="2191624" cy="205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Documents and Settings\Kat\Рабочий стол\болтики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68" y="6207062"/>
            <a:ext cx="906331" cy="59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20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0" y="142852"/>
            <a:ext cx="2895600" cy="789207"/>
            <a:chOff x="0" y="142852"/>
            <a:chExt cx="2895600" cy="1929159"/>
          </a:xfrm>
        </p:grpSpPr>
        <p:sp>
          <p:nvSpPr>
            <p:cNvPr id="4" name="Полилиния 3"/>
            <p:cNvSpPr/>
            <p:nvPr/>
          </p:nvSpPr>
          <p:spPr>
            <a:xfrm>
              <a:off x="0" y="142852"/>
              <a:ext cx="2870200" cy="1397000"/>
            </a:xfrm>
            <a:custGeom>
              <a:avLst/>
              <a:gdLst>
                <a:gd name="connsiteX0" fmla="*/ 0 w 2870200"/>
                <a:gd name="connsiteY0" fmla="*/ 508000 h 1397000"/>
                <a:gd name="connsiteX1" fmla="*/ 622300 w 2870200"/>
                <a:gd name="connsiteY1" fmla="*/ 1397000 h 1397000"/>
                <a:gd name="connsiteX2" fmla="*/ 1866900 w 2870200"/>
                <a:gd name="connsiteY2" fmla="*/ 1092200 h 1397000"/>
                <a:gd name="connsiteX3" fmla="*/ 2870200 w 2870200"/>
                <a:gd name="connsiteY3" fmla="*/ 0 h 1397000"/>
                <a:gd name="connsiteX4" fmla="*/ 0 w 2870200"/>
                <a:gd name="connsiteY4" fmla="*/ 508000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0200" h="1397000">
                  <a:moveTo>
                    <a:pt x="0" y="508000"/>
                  </a:moveTo>
                  <a:lnTo>
                    <a:pt x="622300" y="1397000"/>
                  </a:lnTo>
                  <a:lnTo>
                    <a:pt x="1866900" y="1092200"/>
                  </a:lnTo>
                  <a:lnTo>
                    <a:pt x="2870200" y="0"/>
                  </a:lnTo>
                  <a:lnTo>
                    <a:pt x="0" y="50800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214282" y="428604"/>
              <a:ext cx="2681318" cy="1016020"/>
            </a:xfrm>
            <a:custGeom>
              <a:avLst/>
              <a:gdLst>
                <a:gd name="connsiteX0" fmla="*/ 0 w 2616200"/>
                <a:gd name="connsiteY0" fmla="*/ 0 h 1282700"/>
                <a:gd name="connsiteX1" fmla="*/ 342900 w 2616200"/>
                <a:gd name="connsiteY1" fmla="*/ 1282700 h 1282700"/>
                <a:gd name="connsiteX2" fmla="*/ 2273300 w 2616200"/>
                <a:gd name="connsiteY2" fmla="*/ 1054100 h 1282700"/>
                <a:gd name="connsiteX3" fmla="*/ 2616200 w 2616200"/>
                <a:gd name="connsiteY3" fmla="*/ 114300 h 1282700"/>
                <a:gd name="connsiteX4" fmla="*/ 0 w 2616200"/>
                <a:gd name="connsiteY4" fmla="*/ 0 h 128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6200" h="1282700">
                  <a:moveTo>
                    <a:pt x="0" y="0"/>
                  </a:moveTo>
                  <a:lnTo>
                    <a:pt x="342900" y="1282700"/>
                  </a:lnTo>
                  <a:lnTo>
                    <a:pt x="2273300" y="1054100"/>
                  </a:lnTo>
                  <a:lnTo>
                    <a:pt x="2616200" y="114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6C38"/>
            </a:solid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5720" y="492102"/>
              <a:ext cx="2286016" cy="1579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КОДИРОВАНИЕ</a:t>
              </a:r>
            </a:p>
            <a:p>
              <a:pPr algn="ctr"/>
              <a:r>
                <a:rPr lang="ru-RU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Скругленный прямоугольник 7"/>
          <p:cNvSpPr/>
          <p:nvPr/>
        </p:nvSpPr>
        <p:spPr>
          <a:xfrm>
            <a:off x="8286776" y="214290"/>
            <a:ext cx="642942" cy="4286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200</a:t>
            </a:r>
            <a:endParaRPr lang="ru-RU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http://www.fixiki.ru/bitrix/templates/.default/markup/images/fix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869160"/>
            <a:ext cx="2191624" cy="205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5344" y="980728"/>
            <a:ext cx="766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Выбери древний носитель информации.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C:\Documents and Settings\Kat\Рабочий стол\болтики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68" y="6207062"/>
            <a:ext cx="906331" cy="59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1259632" y="1748036"/>
            <a:ext cx="1924496" cy="2000494"/>
            <a:chOff x="1259632" y="1748036"/>
            <a:chExt cx="1924496" cy="2000494"/>
          </a:xfrm>
        </p:grpSpPr>
        <p:pic>
          <p:nvPicPr>
            <p:cNvPr id="1026" name="Picture 2" descr="http://content.foto.mail.ru/bk/nat44/_blogs/i-2538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1843530"/>
              <a:ext cx="1476375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Овал 15"/>
            <p:cNvSpPr/>
            <p:nvPr/>
          </p:nvSpPr>
          <p:spPr>
            <a:xfrm>
              <a:off x="2556272" y="1748036"/>
              <a:ext cx="627856" cy="67285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/>
                <a:t>1</a:t>
              </a:r>
              <a:endParaRPr lang="ru-RU" sz="2800" b="1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67661" y="3850838"/>
            <a:ext cx="2402539" cy="2352651"/>
            <a:chOff x="467661" y="3850838"/>
            <a:chExt cx="2402539" cy="2352651"/>
          </a:xfrm>
        </p:grpSpPr>
        <p:pic>
          <p:nvPicPr>
            <p:cNvPr id="1034" name="Picture 10" descr="http://izotov.ru/uploads/posts/1172082513_floppydisk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61" y="4187265"/>
              <a:ext cx="1922134" cy="2016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Овал 17"/>
            <p:cNvSpPr/>
            <p:nvPr/>
          </p:nvSpPr>
          <p:spPr>
            <a:xfrm>
              <a:off x="2242344" y="3850838"/>
              <a:ext cx="627856" cy="67285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/>
                <a:t>4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614342" y="1868811"/>
            <a:ext cx="2152462" cy="1775494"/>
            <a:chOff x="5614342" y="1868811"/>
            <a:chExt cx="2152462" cy="1775494"/>
          </a:xfrm>
        </p:grpSpPr>
        <p:pic>
          <p:nvPicPr>
            <p:cNvPr id="1030" name="Picture 6" descr="http://pcnotes.ru/wp-content/uploads/2010/12/cd-rw24x09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4342" y="1950343"/>
              <a:ext cx="1693962" cy="1693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Овал 18"/>
            <p:cNvSpPr/>
            <p:nvPr/>
          </p:nvSpPr>
          <p:spPr>
            <a:xfrm>
              <a:off x="7138948" y="1868811"/>
              <a:ext cx="627856" cy="67285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/>
                <a:t>2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093319" y="2694062"/>
            <a:ext cx="2037606" cy="2463130"/>
            <a:chOff x="3093319" y="2694062"/>
            <a:chExt cx="2037606" cy="2463130"/>
          </a:xfrm>
        </p:grpSpPr>
        <p:pic>
          <p:nvPicPr>
            <p:cNvPr id="1028" name="Picture 4" descr="http://img1.liveinternet.ru/images/attach/c/5/87/129/87129455_183670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3319" y="3119586"/>
              <a:ext cx="2037606" cy="2037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Овал 19"/>
            <p:cNvSpPr/>
            <p:nvPr/>
          </p:nvSpPr>
          <p:spPr>
            <a:xfrm>
              <a:off x="4503069" y="2694062"/>
              <a:ext cx="627856" cy="67285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/>
                <a:t>3</a:t>
              </a:r>
              <a:endParaRPr lang="ru-RU" sz="2800" b="1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860032" y="3850839"/>
            <a:ext cx="2906772" cy="1812810"/>
            <a:chOff x="4860032" y="3850839"/>
            <a:chExt cx="2906772" cy="1812810"/>
          </a:xfrm>
        </p:grpSpPr>
        <p:pic>
          <p:nvPicPr>
            <p:cNvPr id="1032" name="Picture 8" descr="http://www.skydive.ru/uploads/posts/2012-07/1342782652_muzeum-195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4074671"/>
              <a:ext cx="2592844" cy="1588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Овал 20"/>
            <p:cNvSpPr/>
            <p:nvPr/>
          </p:nvSpPr>
          <p:spPr>
            <a:xfrm>
              <a:off x="7138948" y="3850839"/>
              <a:ext cx="627856" cy="67285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/>
                <a:t>5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142852"/>
            <a:ext cx="2895600" cy="571504"/>
            <a:chOff x="0" y="142852"/>
            <a:chExt cx="2895600" cy="1397000"/>
          </a:xfrm>
        </p:grpSpPr>
        <p:sp>
          <p:nvSpPr>
            <p:cNvPr id="5" name="Полилиния 4"/>
            <p:cNvSpPr/>
            <p:nvPr/>
          </p:nvSpPr>
          <p:spPr>
            <a:xfrm>
              <a:off x="0" y="142852"/>
              <a:ext cx="2870200" cy="1397000"/>
            </a:xfrm>
            <a:custGeom>
              <a:avLst/>
              <a:gdLst>
                <a:gd name="connsiteX0" fmla="*/ 0 w 2870200"/>
                <a:gd name="connsiteY0" fmla="*/ 508000 h 1397000"/>
                <a:gd name="connsiteX1" fmla="*/ 622300 w 2870200"/>
                <a:gd name="connsiteY1" fmla="*/ 1397000 h 1397000"/>
                <a:gd name="connsiteX2" fmla="*/ 1866900 w 2870200"/>
                <a:gd name="connsiteY2" fmla="*/ 1092200 h 1397000"/>
                <a:gd name="connsiteX3" fmla="*/ 2870200 w 2870200"/>
                <a:gd name="connsiteY3" fmla="*/ 0 h 1397000"/>
                <a:gd name="connsiteX4" fmla="*/ 0 w 2870200"/>
                <a:gd name="connsiteY4" fmla="*/ 508000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0200" h="1397000">
                  <a:moveTo>
                    <a:pt x="0" y="508000"/>
                  </a:moveTo>
                  <a:lnTo>
                    <a:pt x="622300" y="1397000"/>
                  </a:lnTo>
                  <a:lnTo>
                    <a:pt x="1866900" y="1092200"/>
                  </a:lnTo>
                  <a:lnTo>
                    <a:pt x="2870200" y="0"/>
                  </a:lnTo>
                  <a:lnTo>
                    <a:pt x="0" y="50800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214282" y="428604"/>
              <a:ext cx="2681318" cy="1016020"/>
            </a:xfrm>
            <a:custGeom>
              <a:avLst/>
              <a:gdLst>
                <a:gd name="connsiteX0" fmla="*/ 0 w 2616200"/>
                <a:gd name="connsiteY0" fmla="*/ 0 h 1282700"/>
                <a:gd name="connsiteX1" fmla="*/ 342900 w 2616200"/>
                <a:gd name="connsiteY1" fmla="*/ 1282700 h 1282700"/>
                <a:gd name="connsiteX2" fmla="*/ 2273300 w 2616200"/>
                <a:gd name="connsiteY2" fmla="*/ 1054100 h 1282700"/>
                <a:gd name="connsiteX3" fmla="*/ 2616200 w 2616200"/>
                <a:gd name="connsiteY3" fmla="*/ 114300 h 1282700"/>
                <a:gd name="connsiteX4" fmla="*/ 0 w 2616200"/>
                <a:gd name="connsiteY4" fmla="*/ 0 h 128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6200" h="1282700">
                  <a:moveTo>
                    <a:pt x="0" y="0"/>
                  </a:moveTo>
                  <a:lnTo>
                    <a:pt x="342900" y="1282700"/>
                  </a:lnTo>
                  <a:lnTo>
                    <a:pt x="2273300" y="1054100"/>
                  </a:lnTo>
                  <a:lnTo>
                    <a:pt x="2616200" y="114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6C38"/>
            </a:solid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5720" y="492102"/>
              <a:ext cx="2286016" cy="902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КОДИРОВАНИЕ</a:t>
              </a:r>
            </a:p>
          </p:txBody>
        </p:sp>
      </p:grpSp>
      <p:sp>
        <p:nvSpPr>
          <p:cNvPr id="8" name="Скругленный прямоугольник 7"/>
          <p:cNvSpPr/>
          <p:nvPr/>
        </p:nvSpPr>
        <p:spPr>
          <a:xfrm>
            <a:off x="8286776" y="214290"/>
            <a:ext cx="642942" cy="4286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300</a:t>
            </a:r>
            <a:endParaRPr lang="ru-RU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www.fixiki.ru/bitrix/templates/.default/markup/images/fix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869160"/>
            <a:ext cx="2191624" cy="205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Kat\Рабочий стол\болтики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68" y="6207062"/>
            <a:ext cx="906331" cy="59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137" y="2420888"/>
            <a:ext cx="5751844" cy="27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1018119"/>
            <a:ext cx="73605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Определи, какую фигуру следует добавить в свободную клетку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228184" y="3197361"/>
            <a:ext cx="1078643" cy="1023727"/>
          </a:xfrm>
          <a:prstGeom prst="ellipse">
            <a:avLst/>
          </a:prstGeom>
          <a:noFill/>
          <a:ln w="508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13792"/>
            <a:ext cx="91440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ПРОЧИТАЙ, ЧТО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ЗАШИФРОВАНО.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97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408245"/>
              </p:ext>
            </p:extLst>
          </p:nvPr>
        </p:nvGraphicFramePr>
        <p:xfrm>
          <a:off x="1475656" y="1397000"/>
          <a:ext cx="6096000" cy="207264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998" name="Oval 38"/>
          <p:cNvSpPr>
            <a:spLocks noChangeArrowheads="1"/>
          </p:cNvSpPr>
          <p:nvPr/>
        </p:nvSpPr>
        <p:spPr bwMode="auto">
          <a:xfrm>
            <a:off x="4284663" y="2924944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99" name="Oval 39"/>
          <p:cNvSpPr>
            <a:spLocks noChangeArrowheads="1"/>
          </p:cNvSpPr>
          <p:nvPr/>
        </p:nvSpPr>
        <p:spPr bwMode="auto">
          <a:xfrm>
            <a:off x="4284663" y="2420938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00" name="Oval 40"/>
          <p:cNvSpPr>
            <a:spLocks noChangeArrowheads="1"/>
          </p:cNvSpPr>
          <p:nvPr/>
        </p:nvSpPr>
        <p:spPr bwMode="auto">
          <a:xfrm>
            <a:off x="5508625" y="2924175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01" name="Oval 41"/>
          <p:cNvSpPr>
            <a:spLocks noChangeArrowheads="1"/>
          </p:cNvSpPr>
          <p:nvPr/>
        </p:nvSpPr>
        <p:spPr bwMode="auto">
          <a:xfrm>
            <a:off x="6732588" y="29241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02" name="Oval 42"/>
          <p:cNvSpPr>
            <a:spLocks noChangeArrowheads="1"/>
          </p:cNvSpPr>
          <p:nvPr/>
        </p:nvSpPr>
        <p:spPr bwMode="auto">
          <a:xfrm>
            <a:off x="6732588" y="14128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03" name="Oval 43"/>
          <p:cNvSpPr>
            <a:spLocks noChangeArrowheads="1"/>
          </p:cNvSpPr>
          <p:nvPr/>
        </p:nvSpPr>
        <p:spPr bwMode="auto">
          <a:xfrm>
            <a:off x="5508625" y="191611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04" name="Oval 44"/>
          <p:cNvSpPr>
            <a:spLocks noChangeArrowheads="1"/>
          </p:cNvSpPr>
          <p:nvPr/>
        </p:nvSpPr>
        <p:spPr bwMode="auto">
          <a:xfrm>
            <a:off x="4356100" y="1412875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05" name="Oval 45"/>
          <p:cNvSpPr>
            <a:spLocks noChangeArrowheads="1"/>
          </p:cNvSpPr>
          <p:nvPr/>
        </p:nvSpPr>
        <p:spPr bwMode="auto">
          <a:xfrm>
            <a:off x="3132138" y="191611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06" name="Oval 46"/>
          <p:cNvSpPr>
            <a:spLocks noChangeArrowheads="1"/>
          </p:cNvSpPr>
          <p:nvPr/>
        </p:nvSpPr>
        <p:spPr bwMode="auto">
          <a:xfrm>
            <a:off x="3132138" y="29241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07" name="Oval 47"/>
          <p:cNvSpPr>
            <a:spLocks noChangeArrowheads="1"/>
          </p:cNvSpPr>
          <p:nvPr/>
        </p:nvSpPr>
        <p:spPr bwMode="auto">
          <a:xfrm>
            <a:off x="1908175" y="2420938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08" name="Oval 48"/>
          <p:cNvSpPr>
            <a:spLocks noChangeArrowheads="1"/>
          </p:cNvSpPr>
          <p:nvPr/>
        </p:nvSpPr>
        <p:spPr bwMode="auto">
          <a:xfrm>
            <a:off x="1908175" y="1412875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09" name="Line 49"/>
          <p:cNvSpPr>
            <a:spLocks noChangeShapeType="1"/>
          </p:cNvSpPr>
          <p:nvPr/>
        </p:nvSpPr>
        <p:spPr bwMode="auto">
          <a:xfrm>
            <a:off x="2339975" y="1773238"/>
            <a:ext cx="792163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10" name="Line 50"/>
          <p:cNvSpPr>
            <a:spLocks noChangeShapeType="1"/>
          </p:cNvSpPr>
          <p:nvPr/>
        </p:nvSpPr>
        <p:spPr bwMode="auto">
          <a:xfrm flipV="1">
            <a:off x="3635375" y="1773238"/>
            <a:ext cx="720725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11" name="Line 51"/>
          <p:cNvSpPr>
            <a:spLocks noChangeShapeType="1"/>
          </p:cNvSpPr>
          <p:nvPr/>
        </p:nvSpPr>
        <p:spPr bwMode="auto">
          <a:xfrm>
            <a:off x="4859338" y="1700213"/>
            <a:ext cx="649287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12" name="Line 52"/>
          <p:cNvSpPr>
            <a:spLocks noChangeShapeType="1"/>
          </p:cNvSpPr>
          <p:nvPr/>
        </p:nvSpPr>
        <p:spPr bwMode="auto">
          <a:xfrm flipV="1">
            <a:off x="6011863" y="1700213"/>
            <a:ext cx="720725" cy="433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13" name="Line 53"/>
          <p:cNvSpPr>
            <a:spLocks noChangeShapeType="1"/>
          </p:cNvSpPr>
          <p:nvPr/>
        </p:nvSpPr>
        <p:spPr bwMode="auto">
          <a:xfrm>
            <a:off x="6948488" y="1916113"/>
            <a:ext cx="0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14" name="Line 54"/>
          <p:cNvSpPr>
            <a:spLocks noChangeShapeType="1"/>
          </p:cNvSpPr>
          <p:nvPr/>
        </p:nvSpPr>
        <p:spPr bwMode="auto">
          <a:xfrm flipH="1">
            <a:off x="6011863" y="3213100"/>
            <a:ext cx="720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15" name="Line 55"/>
          <p:cNvSpPr>
            <a:spLocks noChangeShapeType="1"/>
          </p:cNvSpPr>
          <p:nvPr/>
        </p:nvSpPr>
        <p:spPr bwMode="auto">
          <a:xfrm flipH="1" flipV="1">
            <a:off x="4787900" y="2708275"/>
            <a:ext cx="720725" cy="43338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16" name="Line 56"/>
          <p:cNvSpPr>
            <a:spLocks noChangeShapeType="1"/>
          </p:cNvSpPr>
          <p:nvPr/>
        </p:nvSpPr>
        <p:spPr bwMode="auto">
          <a:xfrm flipH="1">
            <a:off x="2411413" y="2708275"/>
            <a:ext cx="18732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17" name="Line 57"/>
          <p:cNvSpPr>
            <a:spLocks noChangeShapeType="1"/>
          </p:cNvSpPr>
          <p:nvPr/>
        </p:nvSpPr>
        <p:spPr bwMode="auto">
          <a:xfrm>
            <a:off x="2195513" y="2924175"/>
            <a:ext cx="936625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18" name="Line 58"/>
          <p:cNvSpPr>
            <a:spLocks noChangeShapeType="1"/>
          </p:cNvSpPr>
          <p:nvPr/>
        </p:nvSpPr>
        <p:spPr bwMode="auto">
          <a:xfrm>
            <a:off x="3635375" y="3213100"/>
            <a:ext cx="6492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1476375" y="3717032"/>
            <a:ext cx="6115050" cy="2592586"/>
            <a:chOff x="1476375" y="3717032"/>
            <a:chExt cx="6115050" cy="2592586"/>
          </a:xfrm>
        </p:grpSpPr>
        <p:sp>
          <p:nvSpPr>
            <p:cNvPr id="41039" name="Rectangle 79">
              <a:hlinkClick r:id="" action="ppaction://macro?name=DragandDrop"/>
            </p:cNvPr>
            <p:cNvSpPr>
              <a:spLocks noChangeArrowheads="1"/>
            </p:cNvSpPr>
            <p:nvPr/>
          </p:nvSpPr>
          <p:spPr bwMode="auto">
            <a:xfrm>
              <a:off x="6353175" y="5636518"/>
              <a:ext cx="1219200" cy="639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ru-RU" sz="3600" dirty="0" smtClean="0"/>
                <a:t>М</a:t>
              </a:r>
              <a:endParaRPr lang="ru-RU" sz="3600" dirty="0"/>
            </a:p>
          </p:txBody>
        </p:sp>
        <p:sp>
          <p:nvSpPr>
            <p:cNvPr id="41038" name="Rectangle 78">
              <a:hlinkClick r:id="" action="ppaction://macro?name=DragandDrop"/>
            </p:cNvPr>
            <p:cNvSpPr>
              <a:spLocks noChangeArrowheads="1"/>
            </p:cNvSpPr>
            <p:nvPr/>
          </p:nvSpPr>
          <p:spPr bwMode="auto">
            <a:xfrm>
              <a:off x="5148263" y="5661918"/>
              <a:ext cx="1219200" cy="639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ru-RU" sz="3600" dirty="0" smtClean="0"/>
                <a:t>А</a:t>
              </a:r>
              <a:endParaRPr lang="ru-RU" sz="3600" dirty="0"/>
            </a:p>
          </p:txBody>
        </p:sp>
        <p:sp>
          <p:nvSpPr>
            <p:cNvPr id="41037" name="Rectangle 77">
              <a:hlinkClick r:id="" action="ppaction://macro?name=DragandDrop"/>
            </p:cNvPr>
            <p:cNvSpPr>
              <a:spLocks noChangeArrowheads="1"/>
            </p:cNvSpPr>
            <p:nvPr/>
          </p:nvSpPr>
          <p:spPr bwMode="auto">
            <a:xfrm>
              <a:off x="3924300" y="5661918"/>
              <a:ext cx="1219200" cy="639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ru-RU" sz="3600" dirty="0" smtClean="0"/>
                <a:t>А</a:t>
              </a:r>
              <a:endParaRPr lang="ru-RU" sz="3600" dirty="0"/>
            </a:p>
          </p:txBody>
        </p:sp>
        <p:sp>
          <p:nvSpPr>
            <p:cNvPr id="41036" name="Rectangle 76">
              <a:hlinkClick r:id="" action="ppaction://macro?name=DragandDrop"/>
            </p:cNvPr>
            <p:cNvSpPr>
              <a:spLocks noChangeArrowheads="1"/>
            </p:cNvSpPr>
            <p:nvPr/>
          </p:nvSpPr>
          <p:spPr bwMode="auto">
            <a:xfrm>
              <a:off x="2700338" y="5636518"/>
              <a:ext cx="1214437" cy="639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ru-RU" sz="3600" dirty="0" smtClean="0"/>
                <a:t>К</a:t>
              </a:r>
              <a:endParaRPr lang="ru-RU" sz="3600" dirty="0"/>
            </a:p>
          </p:txBody>
        </p:sp>
        <p:sp>
          <p:nvSpPr>
            <p:cNvPr id="41035" name="Rectangle 75"/>
            <p:cNvSpPr>
              <a:spLocks noChangeArrowheads="1"/>
            </p:cNvSpPr>
            <p:nvPr/>
          </p:nvSpPr>
          <p:spPr bwMode="auto">
            <a:xfrm>
              <a:off x="1476375" y="5636518"/>
              <a:ext cx="1223963" cy="639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ru-RU" sz="3600"/>
                <a:t>Г</a:t>
              </a:r>
            </a:p>
          </p:txBody>
        </p:sp>
        <p:sp>
          <p:nvSpPr>
            <p:cNvPr id="41034" name="Rectangle 74"/>
            <p:cNvSpPr>
              <a:spLocks noChangeArrowheads="1"/>
            </p:cNvSpPr>
            <p:nvPr/>
          </p:nvSpPr>
          <p:spPr bwMode="auto">
            <a:xfrm>
              <a:off x="6353175" y="4996756"/>
              <a:ext cx="1219200" cy="639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ru-RU" sz="3600"/>
                <a:t>П</a:t>
              </a:r>
            </a:p>
          </p:txBody>
        </p:sp>
        <p:sp>
          <p:nvSpPr>
            <p:cNvPr id="41033" name="Rectangle 73"/>
            <p:cNvSpPr>
              <a:spLocks noChangeArrowheads="1"/>
            </p:cNvSpPr>
            <p:nvPr/>
          </p:nvSpPr>
          <p:spPr bwMode="auto">
            <a:xfrm>
              <a:off x="5133975" y="4996756"/>
              <a:ext cx="1219200" cy="639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ru-RU" sz="3600"/>
                <a:t>Д</a:t>
              </a:r>
            </a:p>
          </p:txBody>
        </p:sp>
        <p:sp>
          <p:nvSpPr>
            <p:cNvPr id="41032" name="Rectangle 72">
              <a:hlinkClick r:id="" action="ppaction://macro?name=DragandDrop"/>
            </p:cNvPr>
            <p:cNvSpPr>
              <a:spLocks noChangeArrowheads="1"/>
            </p:cNvSpPr>
            <p:nvPr/>
          </p:nvSpPr>
          <p:spPr bwMode="auto">
            <a:xfrm>
              <a:off x="3924300" y="5012631"/>
              <a:ext cx="1219200" cy="639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ru-RU" sz="3600" dirty="0" smtClean="0"/>
                <a:t>Т</a:t>
              </a:r>
              <a:endParaRPr lang="ru-RU" sz="3600" dirty="0"/>
            </a:p>
          </p:txBody>
        </p:sp>
        <p:sp>
          <p:nvSpPr>
            <p:cNvPr id="41031" name="Rectangle 71"/>
            <p:cNvSpPr>
              <a:spLocks noChangeArrowheads="1"/>
            </p:cNvSpPr>
            <p:nvPr/>
          </p:nvSpPr>
          <p:spPr bwMode="auto">
            <a:xfrm>
              <a:off x="2700338" y="4996756"/>
              <a:ext cx="1214437" cy="639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ru-RU" sz="3600"/>
                <a:t>Ю</a:t>
              </a:r>
            </a:p>
          </p:txBody>
        </p:sp>
        <p:sp>
          <p:nvSpPr>
            <p:cNvPr id="41030" name="Rectangle 70">
              <a:hlinkClick r:id="" action="ppaction://macro?name=DragandDrop"/>
            </p:cNvPr>
            <p:cNvSpPr>
              <a:spLocks noChangeArrowheads="1"/>
            </p:cNvSpPr>
            <p:nvPr/>
          </p:nvSpPr>
          <p:spPr bwMode="auto">
            <a:xfrm>
              <a:off x="1476375" y="5012631"/>
              <a:ext cx="1223963" cy="639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ru-RU" sz="3600" dirty="0" smtClean="0"/>
                <a:t>И</a:t>
              </a:r>
              <a:endParaRPr lang="ru-RU" sz="3600" dirty="0"/>
            </a:p>
          </p:txBody>
        </p:sp>
        <p:sp>
          <p:nvSpPr>
            <p:cNvPr id="41029" name="Rectangle 69"/>
            <p:cNvSpPr>
              <a:spLocks noChangeArrowheads="1"/>
            </p:cNvSpPr>
            <p:nvPr/>
          </p:nvSpPr>
          <p:spPr bwMode="auto">
            <a:xfrm>
              <a:off x="6353175" y="4356993"/>
              <a:ext cx="1219200" cy="639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ru-RU" sz="3600"/>
                <a:t>В</a:t>
              </a:r>
            </a:p>
          </p:txBody>
        </p:sp>
        <p:sp>
          <p:nvSpPr>
            <p:cNvPr id="41028" name="Rectangle 68">
              <a:hlinkClick r:id="" action="ppaction://macro?name=DragandDrop"/>
            </p:cNvPr>
            <p:cNvSpPr>
              <a:spLocks noChangeArrowheads="1"/>
            </p:cNvSpPr>
            <p:nvPr/>
          </p:nvSpPr>
          <p:spPr bwMode="auto">
            <a:xfrm>
              <a:off x="5148263" y="4364931"/>
              <a:ext cx="1219200" cy="639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ru-RU" sz="3600" dirty="0" smtClean="0"/>
                <a:t>О</a:t>
              </a:r>
              <a:endParaRPr lang="ru-RU" sz="3600" dirty="0"/>
            </a:p>
          </p:txBody>
        </p:sp>
        <p:sp>
          <p:nvSpPr>
            <p:cNvPr id="41027" name="Rectangle 67"/>
            <p:cNvSpPr>
              <a:spLocks noChangeArrowheads="1"/>
            </p:cNvSpPr>
            <p:nvPr/>
          </p:nvSpPr>
          <p:spPr bwMode="auto">
            <a:xfrm>
              <a:off x="3914775" y="4356993"/>
              <a:ext cx="1219200" cy="639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ru-RU" sz="3600"/>
                <a:t>М</a:t>
              </a:r>
            </a:p>
          </p:txBody>
        </p:sp>
        <p:sp>
          <p:nvSpPr>
            <p:cNvPr id="41026" name="Rectangle 66">
              <a:hlinkClick r:id="" action="ppaction://macro?name=DragandDrop"/>
            </p:cNvPr>
            <p:cNvSpPr>
              <a:spLocks noChangeArrowheads="1"/>
            </p:cNvSpPr>
            <p:nvPr/>
          </p:nvSpPr>
          <p:spPr bwMode="auto">
            <a:xfrm>
              <a:off x="2700338" y="4364931"/>
              <a:ext cx="1214437" cy="639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ru-RU" sz="3600" dirty="0" smtClean="0"/>
                <a:t>Н</a:t>
              </a:r>
              <a:endParaRPr lang="ru-RU" sz="3600" dirty="0"/>
            </a:p>
          </p:txBody>
        </p:sp>
        <p:sp>
          <p:nvSpPr>
            <p:cNvPr id="41025" name="Rectangle 65"/>
            <p:cNvSpPr>
              <a:spLocks noChangeArrowheads="1"/>
            </p:cNvSpPr>
            <p:nvPr/>
          </p:nvSpPr>
          <p:spPr bwMode="auto">
            <a:xfrm>
              <a:off x="1476375" y="4356993"/>
              <a:ext cx="1223963" cy="639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ru-RU" sz="3600"/>
                <a:t>Ш</a:t>
              </a:r>
            </a:p>
          </p:txBody>
        </p:sp>
        <p:sp>
          <p:nvSpPr>
            <p:cNvPr id="41024" name="Rectangle 64">
              <a:hlinkClick r:id="" action="ppaction://macro?name=DragandDrop"/>
            </p:cNvPr>
            <p:cNvSpPr>
              <a:spLocks noChangeArrowheads="1"/>
            </p:cNvSpPr>
            <p:nvPr/>
          </p:nvSpPr>
          <p:spPr bwMode="auto">
            <a:xfrm>
              <a:off x="6372225" y="3717231"/>
              <a:ext cx="1219200" cy="639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ru-RU" sz="3600" dirty="0" smtClean="0"/>
                <a:t>Р</a:t>
              </a:r>
              <a:endParaRPr lang="ru-RU" sz="3600" dirty="0"/>
            </a:p>
          </p:txBody>
        </p:sp>
        <p:sp>
          <p:nvSpPr>
            <p:cNvPr id="41023" name="Rectangle 63"/>
            <p:cNvSpPr>
              <a:spLocks noChangeArrowheads="1"/>
            </p:cNvSpPr>
            <p:nvPr/>
          </p:nvSpPr>
          <p:spPr bwMode="auto">
            <a:xfrm>
              <a:off x="5133975" y="3717231"/>
              <a:ext cx="1219200" cy="639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ru-RU" sz="3600" dirty="0" smtClean="0"/>
                <a:t>С</a:t>
              </a:r>
              <a:endParaRPr lang="ru-RU" sz="3600" dirty="0"/>
            </a:p>
          </p:txBody>
        </p:sp>
        <p:sp>
          <p:nvSpPr>
            <p:cNvPr id="41022" name="Rectangle 62">
              <a:hlinkClick r:id="" action="ppaction://macro?name=DragandDrop"/>
            </p:cNvPr>
            <p:cNvSpPr>
              <a:spLocks noChangeArrowheads="1"/>
            </p:cNvSpPr>
            <p:nvPr/>
          </p:nvSpPr>
          <p:spPr bwMode="auto">
            <a:xfrm>
              <a:off x="3914775" y="3717231"/>
              <a:ext cx="1219200" cy="639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ru-RU" sz="3600" dirty="0" smtClean="0"/>
                <a:t>Ф</a:t>
              </a:r>
              <a:endParaRPr lang="ru-RU" sz="3600" dirty="0"/>
            </a:p>
          </p:txBody>
        </p:sp>
        <p:sp>
          <p:nvSpPr>
            <p:cNvPr id="41021" name="Rectangle 61"/>
            <p:cNvSpPr>
              <a:spLocks noChangeArrowheads="1"/>
            </p:cNvSpPr>
            <p:nvPr/>
          </p:nvSpPr>
          <p:spPr bwMode="auto">
            <a:xfrm>
              <a:off x="2700338" y="3717231"/>
              <a:ext cx="1214437" cy="639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ru-RU" sz="3600"/>
                <a:t>Х</a:t>
              </a:r>
            </a:p>
          </p:txBody>
        </p:sp>
        <p:sp>
          <p:nvSpPr>
            <p:cNvPr id="41020" name="Rectangle 60">
              <a:hlinkClick r:id="" action="ppaction://macro?name=DragandDrop"/>
            </p:cNvPr>
            <p:cNvSpPr>
              <a:spLocks noChangeArrowheads="1"/>
            </p:cNvSpPr>
            <p:nvPr/>
          </p:nvSpPr>
          <p:spPr bwMode="auto">
            <a:xfrm>
              <a:off x="1476375" y="3717231"/>
              <a:ext cx="1223963" cy="639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ru-RU" sz="3600" b="1" dirty="0" smtClean="0">
                  <a:solidFill>
                    <a:srgbClr val="FF6600"/>
                  </a:solidFill>
                </a:rPr>
                <a:t>И</a:t>
              </a:r>
              <a:endParaRPr lang="ru-RU" sz="3600" b="1" dirty="0">
                <a:solidFill>
                  <a:srgbClr val="FF6600"/>
                </a:solidFill>
              </a:endParaRPr>
            </a:p>
          </p:txBody>
        </p:sp>
        <p:sp>
          <p:nvSpPr>
            <p:cNvPr id="41040" name="Line 80"/>
            <p:cNvSpPr>
              <a:spLocks noChangeShapeType="1"/>
            </p:cNvSpPr>
            <p:nvPr/>
          </p:nvSpPr>
          <p:spPr bwMode="auto">
            <a:xfrm>
              <a:off x="1476375" y="3717032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41" name="Line 81"/>
            <p:cNvSpPr>
              <a:spLocks noChangeShapeType="1"/>
            </p:cNvSpPr>
            <p:nvPr/>
          </p:nvSpPr>
          <p:spPr bwMode="auto">
            <a:xfrm>
              <a:off x="1476375" y="4356993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42" name="Line 82"/>
            <p:cNvSpPr>
              <a:spLocks noChangeShapeType="1"/>
            </p:cNvSpPr>
            <p:nvPr/>
          </p:nvSpPr>
          <p:spPr bwMode="auto">
            <a:xfrm>
              <a:off x="1476375" y="5012631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43" name="Line 83"/>
            <p:cNvSpPr>
              <a:spLocks noChangeShapeType="1"/>
            </p:cNvSpPr>
            <p:nvPr/>
          </p:nvSpPr>
          <p:spPr bwMode="auto">
            <a:xfrm>
              <a:off x="1476375" y="5636518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44" name="Line 84"/>
            <p:cNvSpPr>
              <a:spLocks noChangeShapeType="1"/>
            </p:cNvSpPr>
            <p:nvPr/>
          </p:nvSpPr>
          <p:spPr bwMode="auto">
            <a:xfrm>
              <a:off x="1476375" y="6309618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45" name="Line 85"/>
            <p:cNvSpPr>
              <a:spLocks noChangeShapeType="1"/>
            </p:cNvSpPr>
            <p:nvPr/>
          </p:nvSpPr>
          <p:spPr bwMode="auto">
            <a:xfrm>
              <a:off x="1476375" y="3717231"/>
              <a:ext cx="0" cy="25590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46" name="Line 86"/>
            <p:cNvSpPr>
              <a:spLocks noChangeShapeType="1"/>
            </p:cNvSpPr>
            <p:nvPr/>
          </p:nvSpPr>
          <p:spPr bwMode="auto">
            <a:xfrm>
              <a:off x="2700338" y="3717231"/>
              <a:ext cx="0" cy="25590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47" name="Line 87"/>
            <p:cNvSpPr>
              <a:spLocks noChangeShapeType="1"/>
            </p:cNvSpPr>
            <p:nvPr/>
          </p:nvSpPr>
          <p:spPr bwMode="auto">
            <a:xfrm>
              <a:off x="3914775" y="3717231"/>
              <a:ext cx="0" cy="25590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48" name="Line 88"/>
            <p:cNvSpPr>
              <a:spLocks noChangeShapeType="1"/>
            </p:cNvSpPr>
            <p:nvPr/>
          </p:nvSpPr>
          <p:spPr bwMode="auto">
            <a:xfrm>
              <a:off x="5133975" y="3717231"/>
              <a:ext cx="0" cy="25590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49" name="Line 89"/>
            <p:cNvSpPr>
              <a:spLocks noChangeShapeType="1"/>
            </p:cNvSpPr>
            <p:nvPr/>
          </p:nvSpPr>
          <p:spPr bwMode="auto">
            <a:xfrm>
              <a:off x="6353175" y="3717231"/>
              <a:ext cx="0" cy="25590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50" name="Line 90"/>
            <p:cNvSpPr>
              <a:spLocks noChangeShapeType="1"/>
            </p:cNvSpPr>
            <p:nvPr/>
          </p:nvSpPr>
          <p:spPr bwMode="auto">
            <a:xfrm>
              <a:off x="7572375" y="3717231"/>
              <a:ext cx="0" cy="25590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6" name="Группа 3"/>
          <p:cNvGrpSpPr/>
          <p:nvPr/>
        </p:nvGrpSpPr>
        <p:grpSpPr>
          <a:xfrm>
            <a:off x="0" y="142852"/>
            <a:ext cx="2895600" cy="571504"/>
            <a:chOff x="0" y="142852"/>
            <a:chExt cx="2895600" cy="1397000"/>
          </a:xfrm>
        </p:grpSpPr>
        <p:sp>
          <p:nvSpPr>
            <p:cNvPr id="57" name="Полилиния 56"/>
            <p:cNvSpPr/>
            <p:nvPr/>
          </p:nvSpPr>
          <p:spPr>
            <a:xfrm>
              <a:off x="0" y="142852"/>
              <a:ext cx="2870200" cy="1397000"/>
            </a:xfrm>
            <a:custGeom>
              <a:avLst/>
              <a:gdLst>
                <a:gd name="connsiteX0" fmla="*/ 0 w 2870200"/>
                <a:gd name="connsiteY0" fmla="*/ 508000 h 1397000"/>
                <a:gd name="connsiteX1" fmla="*/ 622300 w 2870200"/>
                <a:gd name="connsiteY1" fmla="*/ 1397000 h 1397000"/>
                <a:gd name="connsiteX2" fmla="*/ 1866900 w 2870200"/>
                <a:gd name="connsiteY2" fmla="*/ 1092200 h 1397000"/>
                <a:gd name="connsiteX3" fmla="*/ 2870200 w 2870200"/>
                <a:gd name="connsiteY3" fmla="*/ 0 h 1397000"/>
                <a:gd name="connsiteX4" fmla="*/ 0 w 2870200"/>
                <a:gd name="connsiteY4" fmla="*/ 508000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0200" h="1397000">
                  <a:moveTo>
                    <a:pt x="0" y="508000"/>
                  </a:moveTo>
                  <a:lnTo>
                    <a:pt x="622300" y="1397000"/>
                  </a:lnTo>
                  <a:lnTo>
                    <a:pt x="1866900" y="1092200"/>
                  </a:lnTo>
                  <a:lnTo>
                    <a:pt x="2870200" y="0"/>
                  </a:lnTo>
                  <a:lnTo>
                    <a:pt x="0" y="50800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олилиния 57"/>
            <p:cNvSpPr/>
            <p:nvPr/>
          </p:nvSpPr>
          <p:spPr>
            <a:xfrm>
              <a:off x="214282" y="428604"/>
              <a:ext cx="2681318" cy="1016020"/>
            </a:xfrm>
            <a:custGeom>
              <a:avLst/>
              <a:gdLst>
                <a:gd name="connsiteX0" fmla="*/ 0 w 2616200"/>
                <a:gd name="connsiteY0" fmla="*/ 0 h 1282700"/>
                <a:gd name="connsiteX1" fmla="*/ 342900 w 2616200"/>
                <a:gd name="connsiteY1" fmla="*/ 1282700 h 1282700"/>
                <a:gd name="connsiteX2" fmla="*/ 2273300 w 2616200"/>
                <a:gd name="connsiteY2" fmla="*/ 1054100 h 1282700"/>
                <a:gd name="connsiteX3" fmla="*/ 2616200 w 2616200"/>
                <a:gd name="connsiteY3" fmla="*/ 114300 h 1282700"/>
                <a:gd name="connsiteX4" fmla="*/ 0 w 2616200"/>
                <a:gd name="connsiteY4" fmla="*/ 0 h 128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6200" h="1282700">
                  <a:moveTo>
                    <a:pt x="0" y="0"/>
                  </a:moveTo>
                  <a:lnTo>
                    <a:pt x="342900" y="1282700"/>
                  </a:lnTo>
                  <a:lnTo>
                    <a:pt x="2273300" y="1054100"/>
                  </a:lnTo>
                  <a:lnTo>
                    <a:pt x="2616200" y="114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6C38"/>
            </a:solid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5720" y="492102"/>
              <a:ext cx="2286016" cy="902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КОДИРОВАНИЕ</a:t>
              </a:r>
            </a:p>
          </p:txBody>
        </p:sp>
      </p:grpSp>
      <p:sp>
        <p:nvSpPr>
          <p:cNvPr id="60" name="Скругленный прямоугольник 59"/>
          <p:cNvSpPr/>
          <p:nvPr/>
        </p:nvSpPr>
        <p:spPr>
          <a:xfrm>
            <a:off x="8286776" y="214290"/>
            <a:ext cx="642942" cy="4286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00</a:t>
            </a:r>
            <a:endParaRPr lang="ru-RU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" name="Picture 4" descr="http://www.fixiki.ru/bitrix/templates/.default/markup/images/fix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869160"/>
            <a:ext cx="2191624" cy="205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C:\Documents and Settings\Kat\Рабочий стол\болтики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68" y="6207062"/>
            <a:ext cx="906331" cy="59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1994" y="1261204"/>
            <a:ext cx="498855" cy="48320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908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ДЕКОДИРУЙ СООБЩЕНИЕ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2880" y="1672158"/>
            <a:ext cx="8229600" cy="820738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Mammy buys one cat and two dogs for me.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24" name="Rectangle 12">
            <a:hlinkClick r:id="" action="ppaction://macro?name=DragandDrop"/>
          </p:cNvPr>
          <p:cNvSpPr>
            <a:spLocks noChangeArrowheads="1"/>
          </p:cNvSpPr>
          <p:nvPr/>
        </p:nvSpPr>
        <p:spPr bwMode="auto">
          <a:xfrm>
            <a:off x="2125663" y="4976813"/>
            <a:ext cx="17399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dirty="0"/>
              <a:t>собака</a:t>
            </a: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384175" y="4976813"/>
            <a:ext cx="17414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/>
              <a:t>dogs</a:t>
            </a:r>
            <a:endParaRPr lang="ru-RU" sz="2800"/>
          </a:p>
        </p:txBody>
      </p:sp>
      <p:sp>
        <p:nvSpPr>
          <p:cNvPr id="38922" name="Rectangle 10">
            <a:hlinkClick r:id="" action="ppaction://macro?name=DragandDrop"/>
          </p:cNvPr>
          <p:cNvSpPr>
            <a:spLocks noChangeArrowheads="1"/>
          </p:cNvSpPr>
          <p:nvPr/>
        </p:nvSpPr>
        <p:spPr bwMode="auto">
          <a:xfrm>
            <a:off x="2125663" y="4459288"/>
            <a:ext cx="17399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dirty="0"/>
              <a:t>кошка</a:t>
            </a: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384175" y="4459288"/>
            <a:ext cx="17414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/>
              <a:t>cat</a:t>
            </a:r>
            <a:endParaRPr lang="ru-RU" sz="2800"/>
          </a:p>
        </p:txBody>
      </p:sp>
      <p:sp>
        <p:nvSpPr>
          <p:cNvPr id="38920" name="Rectangle 8">
            <a:hlinkClick r:id="" action="ppaction://macro?name=DragandDrop"/>
          </p:cNvPr>
          <p:cNvSpPr>
            <a:spLocks noChangeArrowheads="1"/>
          </p:cNvSpPr>
          <p:nvPr/>
        </p:nvSpPr>
        <p:spPr bwMode="auto">
          <a:xfrm>
            <a:off x="2125663" y="3941763"/>
            <a:ext cx="17399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dirty="0"/>
              <a:t>покупать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384175" y="3941763"/>
            <a:ext cx="17414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/>
              <a:t>buy</a:t>
            </a:r>
            <a:endParaRPr lang="ru-RU" sz="2800"/>
          </a:p>
        </p:txBody>
      </p:sp>
      <p:sp>
        <p:nvSpPr>
          <p:cNvPr id="38918" name="Rectangle 6">
            <a:hlinkClick r:id="" action="ppaction://macro?name=DragandDrop"/>
          </p:cNvPr>
          <p:cNvSpPr>
            <a:spLocks noChangeArrowheads="1"/>
          </p:cNvSpPr>
          <p:nvPr/>
        </p:nvSpPr>
        <p:spPr bwMode="auto">
          <a:xfrm>
            <a:off x="2124075" y="3429000"/>
            <a:ext cx="17399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/>
              <a:t>и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384175" y="3424238"/>
            <a:ext cx="17414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/>
              <a:t>and</a:t>
            </a:r>
            <a:endParaRPr lang="ru-RU" sz="2800"/>
          </a:p>
        </p:txBody>
      </p:sp>
      <p:sp>
        <p:nvSpPr>
          <p:cNvPr id="38935" name="Line 23"/>
          <p:cNvSpPr>
            <a:spLocks noChangeShapeType="1"/>
          </p:cNvSpPr>
          <p:nvPr/>
        </p:nvSpPr>
        <p:spPr bwMode="auto">
          <a:xfrm flipV="1">
            <a:off x="396875" y="3424238"/>
            <a:ext cx="3454400" cy="47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36" name="Line 24"/>
          <p:cNvSpPr>
            <a:spLocks noChangeShapeType="1"/>
          </p:cNvSpPr>
          <p:nvPr/>
        </p:nvSpPr>
        <p:spPr bwMode="auto">
          <a:xfrm>
            <a:off x="384175" y="3941763"/>
            <a:ext cx="3481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37" name="Line 25"/>
          <p:cNvSpPr>
            <a:spLocks noChangeShapeType="1"/>
          </p:cNvSpPr>
          <p:nvPr/>
        </p:nvSpPr>
        <p:spPr bwMode="auto">
          <a:xfrm>
            <a:off x="384175" y="4459288"/>
            <a:ext cx="3481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38" name="Line 26"/>
          <p:cNvSpPr>
            <a:spLocks noChangeShapeType="1"/>
          </p:cNvSpPr>
          <p:nvPr/>
        </p:nvSpPr>
        <p:spPr bwMode="auto">
          <a:xfrm>
            <a:off x="384175" y="4976813"/>
            <a:ext cx="3481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34" name="Rectangle 22">
            <a:hlinkClick r:id="" action="ppaction://macro?name=DragandDrop"/>
          </p:cNvPr>
          <p:cNvSpPr>
            <a:spLocks noChangeArrowheads="1"/>
          </p:cNvSpPr>
          <p:nvPr/>
        </p:nvSpPr>
        <p:spPr bwMode="auto">
          <a:xfrm>
            <a:off x="6673850" y="5427663"/>
            <a:ext cx="17399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800" dirty="0"/>
              <a:t>два</a:t>
            </a:r>
          </a:p>
        </p:txBody>
      </p:sp>
      <p:sp>
        <p:nvSpPr>
          <p:cNvPr id="38933" name="Rectangle 21"/>
          <p:cNvSpPr>
            <a:spLocks noChangeArrowheads="1"/>
          </p:cNvSpPr>
          <p:nvPr/>
        </p:nvSpPr>
        <p:spPr bwMode="auto">
          <a:xfrm>
            <a:off x="4932363" y="5427663"/>
            <a:ext cx="17414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/>
              <a:t>two</a:t>
            </a:r>
            <a:endParaRPr lang="ru-RU" sz="2800"/>
          </a:p>
        </p:txBody>
      </p:sp>
      <p:sp>
        <p:nvSpPr>
          <p:cNvPr id="38932" name="Rectangle 20">
            <a:hlinkClick r:id="" action="ppaction://macro?name=DragandDrop"/>
          </p:cNvPr>
          <p:cNvSpPr>
            <a:spLocks noChangeArrowheads="1"/>
          </p:cNvSpPr>
          <p:nvPr/>
        </p:nvSpPr>
        <p:spPr bwMode="auto">
          <a:xfrm>
            <a:off x="6673850" y="4910138"/>
            <a:ext cx="17399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800" dirty="0"/>
              <a:t>один</a:t>
            </a:r>
          </a:p>
        </p:txBody>
      </p:sp>
      <p:sp>
        <p:nvSpPr>
          <p:cNvPr id="38931" name="Rectangle 19"/>
          <p:cNvSpPr>
            <a:spLocks noChangeArrowheads="1"/>
          </p:cNvSpPr>
          <p:nvPr/>
        </p:nvSpPr>
        <p:spPr bwMode="auto">
          <a:xfrm>
            <a:off x="4932363" y="4910138"/>
            <a:ext cx="17414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/>
              <a:t>one</a:t>
            </a:r>
            <a:endParaRPr lang="ru-RU" sz="2800"/>
          </a:p>
        </p:txBody>
      </p:sp>
      <p:sp>
        <p:nvSpPr>
          <p:cNvPr id="38930" name="Rectangle 18">
            <a:hlinkClick r:id="" action="ppaction://macro?name=DragandDrop"/>
          </p:cNvPr>
          <p:cNvSpPr>
            <a:spLocks noChangeArrowheads="1"/>
          </p:cNvSpPr>
          <p:nvPr/>
        </p:nvSpPr>
        <p:spPr bwMode="auto">
          <a:xfrm>
            <a:off x="6673850" y="4392613"/>
            <a:ext cx="17399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800" dirty="0"/>
              <a:t>мне</a:t>
            </a:r>
          </a:p>
        </p:txBody>
      </p:sp>
      <p:sp>
        <p:nvSpPr>
          <p:cNvPr id="38929" name="Rectangle 17"/>
          <p:cNvSpPr>
            <a:spLocks noChangeArrowheads="1"/>
          </p:cNvSpPr>
          <p:nvPr/>
        </p:nvSpPr>
        <p:spPr bwMode="auto">
          <a:xfrm>
            <a:off x="4932363" y="4392613"/>
            <a:ext cx="17414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/>
              <a:t>me</a:t>
            </a:r>
            <a:endParaRPr lang="ru-RU" sz="2800"/>
          </a:p>
        </p:txBody>
      </p:sp>
      <p:sp>
        <p:nvSpPr>
          <p:cNvPr id="38928" name="Rectangle 16">
            <a:hlinkClick r:id="" action="ppaction://macro?name=DragandDrop"/>
          </p:cNvPr>
          <p:cNvSpPr>
            <a:spLocks noChangeArrowheads="1"/>
          </p:cNvSpPr>
          <p:nvPr/>
        </p:nvSpPr>
        <p:spPr bwMode="auto">
          <a:xfrm>
            <a:off x="6300192" y="3875088"/>
            <a:ext cx="17399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800" dirty="0"/>
              <a:t>мамочка</a:t>
            </a:r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4572000" y="3875088"/>
            <a:ext cx="17414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dirty="0"/>
              <a:t>mammy</a:t>
            </a:r>
            <a:endParaRPr lang="ru-RU" sz="2800" dirty="0"/>
          </a:p>
        </p:txBody>
      </p:sp>
      <p:sp>
        <p:nvSpPr>
          <p:cNvPr id="38926" name="Rectangle 14">
            <a:hlinkClick r:id="" action="ppaction://macro?name=DragandDrop"/>
          </p:cNvPr>
          <p:cNvSpPr>
            <a:spLocks noChangeArrowheads="1"/>
          </p:cNvSpPr>
          <p:nvPr/>
        </p:nvSpPr>
        <p:spPr bwMode="auto">
          <a:xfrm>
            <a:off x="6672263" y="3379788"/>
            <a:ext cx="17399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800" dirty="0"/>
              <a:t>для</a:t>
            </a:r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4932363" y="3357563"/>
            <a:ext cx="17414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/>
              <a:t>for</a:t>
            </a:r>
            <a:endParaRPr lang="ru-RU" sz="2800"/>
          </a:p>
        </p:txBody>
      </p:sp>
      <p:sp>
        <p:nvSpPr>
          <p:cNvPr id="38940" name="Line 28"/>
          <p:cNvSpPr>
            <a:spLocks noChangeShapeType="1"/>
          </p:cNvSpPr>
          <p:nvPr/>
        </p:nvSpPr>
        <p:spPr bwMode="auto">
          <a:xfrm>
            <a:off x="4427985" y="3875088"/>
            <a:ext cx="344615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41" name="Line 29"/>
          <p:cNvSpPr>
            <a:spLocks noChangeShapeType="1"/>
          </p:cNvSpPr>
          <p:nvPr/>
        </p:nvSpPr>
        <p:spPr bwMode="auto">
          <a:xfrm>
            <a:off x="4427984" y="4392613"/>
            <a:ext cx="34813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42" name="Line 30"/>
          <p:cNvSpPr>
            <a:spLocks noChangeShapeType="1"/>
          </p:cNvSpPr>
          <p:nvPr/>
        </p:nvSpPr>
        <p:spPr bwMode="auto">
          <a:xfrm>
            <a:off x="4427984" y="4910138"/>
            <a:ext cx="34813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43" name="Line 31"/>
          <p:cNvSpPr>
            <a:spLocks noChangeShapeType="1"/>
          </p:cNvSpPr>
          <p:nvPr/>
        </p:nvSpPr>
        <p:spPr bwMode="auto">
          <a:xfrm>
            <a:off x="4427985" y="5427663"/>
            <a:ext cx="345638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45" name="Line 33"/>
          <p:cNvSpPr>
            <a:spLocks noChangeShapeType="1"/>
          </p:cNvSpPr>
          <p:nvPr/>
        </p:nvSpPr>
        <p:spPr bwMode="auto">
          <a:xfrm>
            <a:off x="395287" y="3429000"/>
            <a:ext cx="1587" cy="2067719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46" name="Line 34"/>
          <p:cNvSpPr>
            <a:spLocks noChangeShapeType="1"/>
          </p:cNvSpPr>
          <p:nvPr/>
        </p:nvSpPr>
        <p:spPr bwMode="auto">
          <a:xfrm>
            <a:off x="2110075" y="3429001"/>
            <a:ext cx="0" cy="2065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47" name="Line 35"/>
          <p:cNvSpPr>
            <a:spLocks noChangeShapeType="1"/>
          </p:cNvSpPr>
          <p:nvPr/>
        </p:nvSpPr>
        <p:spPr bwMode="auto">
          <a:xfrm>
            <a:off x="3851275" y="3429001"/>
            <a:ext cx="0" cy="206533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57" name="Line 45"/>
          <p:cNvSpPr>
            <a:spLocks noChangeShapeType="1"/>
          </p:cNvSpPr>
          <p:nvPr/>
        </p:nvSpPr>
        <p:spPr bwMode="auto">
          <a:xfrm flipH="1">
            <a:off x="7884367" y="3330917"/>
            <a:ext cx="1" cy="2619034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58" name="Line 46"/>
          <p:cNvSpPr>
            <a:spLocks noChangeShapeType="1"/>
          </p:cNvSpPr>
          <p:nvPr/>
        </p:nvSpPr>
        <p:spPr bwMode="auto">
          <a:xfrm>
            <a:off x="4427984" y="3352801"/>
            <a:ext cx="0" cy="259238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60" name="Line 48"/>
          <p:cNvSpPr>
            <a:spLocks noChangeShapeType="1"/>
          </p:cNvSpPr>
          <p:nvPr/>
        </p:nvSpPr>
        <p:spPr bwMode="auto">
          <a:xfrm>
            <a:off x="6156176" y="3357563"/>
            <a:ext cx="0" cy="2592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61" name="Line 49"/>
          <p:cNvSpPr>
            <a:spLocks noChangeShapeType="1"/>
          </p:cNvSpPr>
          <p:nvPr/>
        </p:nvSpPr>
        <p:spPr bwMode="auto">
          <a:xfrm>
            <a:off x="468313" y="2996952"/>
            <a:ext cx="8207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1" name="Группа 3"/>
          <p:cNvGrpSpPr/>
          <p:nvPr/>
        </p:nvGrpSpPr>
        <p:grpSpPr>
          <a:xfrm>
            <a:off x="0" y="142852"/>
            <a:ext cx="2895600" cy="571504"/>
            <a:chOff x="0" y="142852"/>
            <a:chExt cx="2895600" cy="1397000"/>
          </a:xfrm>
        </p:grpSpPr>
        <p:sp>
          <p:nvSpPr>
            <p:cNvPr id="42" name="Полилиния 41"/>
            <p:cNvSpPr/>
            <p:nvPr/>
          </p:nvSpPr>
          <p:spPr>
            <a:xfrm>
              <a:off x="0" y="142852"/>
              <a:ext cx="2870200" cy="1397000"/>
            </a:xfrm>
            <a:custGeom>
              <a:avLst/>
              <a:gdLst>
                <a:gd name="connsiteX0" fmla="*/ 0 w 2870200"/>
                <a:gd name="connsiteY0" fmla="*/ 508000 h 1397000"/>
                <a:gd name="connsiteX1" fmla="*/ 622300 w 2870200"/>
                <a:gd name="connsiteY1" fmla="*/ 1397000 h 1397000"/>
                <a:gd name="connsiteX2" fmla="*/ 1866900 w 2870200"/>
                <a:gd name="connsiteY2" fmla="*/ 1092200 h 1397000"/>
                <a:gd name="connsiteX3" fmla="*/ 2870200 w 2870200"/>
                <a:gd name="connsiteY3" fmla="*/ 0 h 1397000"/>
                <a:gd name="connsiteX4" fmla="*/ 0 w 2870200"/>
                <a:gd name="connsiteY4" fmla="*/ 508000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0200" h="1397000">
                  <a:moveTo>
                    <a:pt x="0" y="508000"/>
                  </a:moveTo>
                  <a:lnTo>
                    <a:pt x="622300" y="1397000"/>
                  </a:lnTo>
                  <a:lnTo>
                    <a:pt x="1866900" y="1092200"/>
                  </a:lnTo>
                  <a:lnTo>
                    <a:pt x="2870200" y="0"/>
                  </a:lnTo>
                  <a:lnTo>
                    <a:pt x="0" y="50800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214282" y="428604"/>
              <a:ext cx="2681318" cy="1016020"/>
            </a:xfrm>
            <a:custGeom>
              <a:avLst/>
              <a:gdLst>
                <a:gd name="connsiteX0" fmla="*/ 0 w 2616200"/>
                <a:gd name="connsiteY0" fmla="*/ 0 h 1282700"/>
                <a:gd name="connsiteX1" fmla="*/ 342900 w 2616200"/>
                <a:gd name="connsiteY1" fmla="*/ 1282700 h 1282700"/>
                <a:gd name="connsiteX2" fmla="*/ 2273300 w 2616200"/>
                <a:gd name="connsiteY2" fmla="*/ 1054100 h 1282700"/>
                <a:gd name="connsiteX3" fmla="*/ 2616200 w 2616200"/>
                <a:gd name="connsiteY3" fmla="*/ 114300 h 1282700"/>
                <a:gd name="connsiteX4" fmla="*/ 0 w 2616200"/>
                <a:gd name="connsiteY4" fmla="*/ 0 h 128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6200" h="1282700">
                  <a:moveTo>
                    <a:pt x="0" y="0"/>
                  </a:moveTo>
                  <a:lnTo>
                    <a:pt x="342900" y="1282700"/>
                  </a:lnTo>
                  <a:lnTo>
                    <a:pt x="2273300" y="1054100"/>
                  </a:lnTo>
                  <a:lnTo>
                    <a:pt x="2616200" y="114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6C38"/>
            </a:solid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85720" y="492102"/>
              <a:ext cx="2286016" cy="902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КОДИРОВАНИЕ</a:t>
              </a:r>
            </a:p>
          </p:txBody>
        </p:sp>
      </p:grpSp>
      <p:sp>
        <p:nvSpPr>
          <p:cNvPr id="45" name="Скругленный прямоугольник 44"/>
          <p:cNvSpPr/>
          <p:nvPr/>
        </p:nvSpPr>
        <p:spPr>
          <a:xfrm>
            <a:off x="8286776" y="214290"/>
            <a:ext cx="642942" cy="4286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00</a:t>
            </a:r>
            <a:endParaRPr lang="ru-RU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Line 23"/>
          <p:cNvSpPr>
            <a:spLocks noChangeShapeType="1"/>
          </p:cNvSpPr>
          <p:nvPr/>
        </p:nvSpPr>
        <p:spPr bwMode="auto">
          <a:xfrm flipV="1">
            <a:off x="396874" y="5494338"/>
            <a:ext cx="3426403" cy="47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" name="Line 23"/>
          <p:cNvSpPr>
            <a:spLocks noChangeShapeType="1"/>
          </p:cNvSpPr>
          <p:nvPr/>
        </p:nvSpPr>
        <p:spPr bwMode="auto">
          <a:xfrm flipV="1">
            <a:off x="4419740" y="5949280"/>
            <a:ext cx="3454400" cy="47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" name="Line 23"/>
          <p:cNvSpPr>
            <a:spLocks noChangeShapeType="1"/>
          </p:cNvSpPr>
          <p:nvPr/>
        </p:nvSpPr>
        <p:spPr bwMode="auto">
          <a:xfrm flipV="1">
            <a:off x="4419740" y="3326154"/>
            <a:ext cx="3454400" cy="47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" name="Rectangle 16">
            <a:hlinkClick r:id="" action="ppaction://macro?name=DragandDrop"/>
          </p:cNvPr>
          <p:cNvSpPr>
            <a:spLocks noChangeArrowheads="1"/>
          </p:cNvSpPr>
          <p:nvPr/>
        </p:nvSpPr>
        <p:spPr bwMode="auto">
          <a:xfrm>
            <a:off x="395536" y="2551435"/>
            <a:ext cx="172819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400" dirty="0" smtClean="0"/>
              <a:t>МАМОЧКА,</a:t>
            </a:r>
            <a:endParaRPr lang="ru-RU" sz="2400" dirty="0"/>
          </a:p>
        </p:txBody>
      </p:sp>
      <p:sp>
        <p:nvSpPr>
          <p:cNvPr id="50" name="Rectangle 8">
            <a:hlinkClick r:id="" action="ppaction://macro?name=DragandDrop"/>
          </p:cNvPr>
          <p:cNvSpPr>
            <a:spLocks noChangeArrowheads="1"/>
          </p:cNvSpPr>
          <p:nvPr/>
        </p:nvSpPr>
        <p:spPr bwMode="auto">
          <a:xfrm>
            <a:off x="1619672" y="2551435"/>
            <a:ext cx="17399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400" dirty="0" smtClean="0"/>
              <a:t>КУПИ</a:t>
            </a:r>
            <a:endParaRPr lang="ru-RU" sz="2400" dirty="0"/>
          </a:p>
        </p:txBody>
      </p:sp>
      <p:sp>
        <p:nvSpPr>
          <p:cNvPr id="51" name="Rectangle 20">
            <a:hlinkClick r:id="" action="ppaction://macro?name=DragandDrop"/>
          </p:cNvPr>
          <p:cNvSpPr>
            <a:spLocks noChangeArrowheads="1"/>
          </p:cNvSpPr>
          <p:nvPr/>
        </p:nvSpPr>
        <p:spPr bwMode="auto">
          <a:xfrm>
            <a:off x="2915816" y="2551434"/>
            <a:ext cx="17399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400" dirty="0" smtClean="0"/>
              <a:t>ОДНУ</a:t>
            </a:r>
            <a:endParaRPr lang="ru-RU" sz="2400" dirty="0"/>
          </a:p>
        </p:txBody>
      </p:sp>
      <p:sp>
        <p:nvSpPr>
          <p:cNvPr id="52" name="Rectangle 10">
            <a:hlinkClick r:id="" action="ppaction://macro?name=DragandDrop"/>
          </p:cNvPr>
          <p:cNvSpPr>
            <a:spLocks noChangeArrowheads="1"/>
          </p:cNvSpPr>
          <p:nvPr/>
        </p:nvSpPr>
        <p:spPr bwMode="auto">
          <a:xfrm>
            <a:off x="3491880" y="2551435"/>
            <a:ext cx="17399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400" dirty="0" smtClean="0"/>
              <a:t>КОШКУ</a:t>
            </a:r>
            <a:endParaRPr lang="ru-RU" sz="2400" dirty="0"/>
          </a:p>
        </p:txBody>
      </p:sp>
      <p:sp>
        <p:nvSpPr>
          <p:cNvPr id="53" name="Rectangle 6">
            <a:hlinkClick r:id="" action="ppaction://macro?name=DragandDrop"/>
          </p:cNvPr>
          <p:cNvSpPr>
            <a:spLocks noChangeArrowheads="1"/>
          </p:cNvSpPr>
          <p:nvPr/>
        </p:nvSpPr>
        <p:spPr bwMode="auto">
          <a:xfrm>
            <a:off x="4211960" y="2551435"/>
            <a:ext cx="17399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400" dirty="0" smtClean="0"/>
              <a:t>И</a:t>
            </a:r>
            <a:endParaRPr lang="ru-RU" sz="2400" dirty="0"/>
          </a:p>
        </p:txBody>
      </p:sp>
      <p:sp>
        <p:nvSpPr>
          <p:cNvPr id="54" name="Rectangle 22">
            <a:hlinkClick r:id="" action="ppaction://macro?name=DragandDrop"/>
          </p:cNvPr>
          <p:cNvSpPr>
            <a:spLocks noChangeArrowheads="1"/>
          </p:cNvSpPr>
          <p:nvPr/>
        </p:nvSpPr>
        <p:spPr bwMode="auto">
          <a:xfrm>
            <a:off x="5220072" y="2551433"/>
            <a:ext cx="17399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400" dirty="0" smtClean="0"/>
              <a:t>ДВЕ</a:t>
            </a:r>
            <a:endParaRPr lang="ru-RU" sz="2400" dirty="0"/>
          </a:p>
        </p:txBody>
      </p:sp>
      <p:sp>
        <p:nvSpPr>
          <p:cNvPr id="55" name="Rectangle 12">
            <a:hlinkClick r:id="" action="ppaction://macro?name=DragandDrop"/>
          </p:cNvPr>
          <p:cNvSpPr>
            <a:spLocks noChangeArrowheads="1"/>
          </p:cNvSpPr>
          <p:nvPr/>
        </p:nvSpPr>
        <p:spPr bwMode="auto">
          <a:xfrm>
            <a:off x="5652120" y="2551435"/>
            <a:ext cx="17399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400" dirty="0" smtClean="0"/>
              <a:t>СОБАКИ</a:t>
            </a:r>
            <a:endParaRPr lang="ru-RU" sz="2400" dirty="0"/>
          </a:p>
        </p:txBody>
      </p:sp>
      <p:sp>
        <p:nvSpPr>
          <p:cNvPr id="56" name="Rectangle 14">
            <a:hlinkClick r:id="" action="ppaction://macro?name=DragandDrop"/>
          </p:cNvPr>
          <p:cNvSpPr>
            <a:spLocks noChangeArrowheads="1"/>
          </p:cNvSpPr>
          <p:nvPr/>
        </p:nvSpPr>
        <p:spPr bwMode="auto">
          <a:xfrm>
            <a:off x="7092280" y="2546960"/>
            <a:ext cx="17399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400" dirty="0" smtClean="0"/>
              <a:t>ДЛЯ</a:t>
            </a:r>
            <a:endParaRPr lang="ru-RU" sz="2400" dirty="0"/>
          </a:p>
        </p:txBody>
      </p:sp>
      <p:sp>
        <p:nvSpPr>
          <p:cNvPr id="57" name="Rectangle 18">
            <a:hlinkClick r:id="" action="ppaction://macro?name=DragandDrop"/>
          </p:cNvPr>
          <p:cNvSpPr>
            <a:spLocks noChangeArrowheads="1"/>
          </p:cNvSpPr>
          <p:nvPr/>
        </p:nvSpPr>
        <p:spPr bwMode="auto">
          <a:xfrm>
            <a:off x="7740352" y="2546959"/>
            <a:ext cx="17399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400" dirty="0" smtClean="0"/>
              <a:t>МЕНЯ.</a:t>
            </a:r>
            <a:endParaRPr lang="ru-RU" sz="2400" dirty="0"/>
          </a:p>
        </p:txBody>
      </p:sp>
      <p:pic>
        <p:nvPicPr>
          <p:cNvPr id="58" name="Picture 4" descr="http://www.fixiki.ru/bitrix/templates/.default/markup/images/fix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869160"/>
            <a:ext cx="2191624" cy="205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C:\Documents and Settings\Kat\Рабочий стол\болтики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68" y="6207062"/>
            <a:ext cx="906331" cy="59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03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fixiki.ru/bitrix/templates/.default/markup/images/fix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602" y="4621856"/>
            <a:ext cx="2569180" cy="240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Documents and Settings\Kat\Рабочий стол\13553932264pvNM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68949"/>
            <a:ext cx="4044079" cy="3900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5478" y="476672"/>
            <a:ext cx="833305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МОЛОДЦЫ!</a:t>
            </a:r>
            <a:endParaRPr lang="ru-RU" sz="115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u="sng" dirty="0">
                <a:hlinkClick r:id="rId2"/>
              </a:rPr>
              <a:t>http://www.infoznaika.ru/Tester/questions.aspx</a:t>
            </a:r>
            <a:endParaRPr lang="ru-RU" dirty="0"/>
          </a:p>
          <a:p>
            <a:r>
              <a:rPr lang="ru-RU" u="sng" dirty="0">
                <a:hlinkClick r:id="rId2"/>
              </a:rPr>
              <a:t>http://www.infoznaika.ru/Tester/questions.aspx</a:t>
            </a:r>
            <a:endParaRPr lang="ru-RU" dirty="0"/>
          </a:p>
          <a:p>
            <a:r>
              <a:rPr lang="ru-RU" u="sng" dirty="0">
                <a:hlinkClick r:id="rId2"/>
              </a:rPr>
              <a:t>http://www.infoznaika.ru/Tester/questions.aspx</a:t>
            </a:r>
            <a:endParaRPr lang="ru-RU" dirty="0"/>
          </a:p>
          <a:p>
            <a:r>
              <a:rPr lang="ru-RU" u="sng" dirty="0">
                <a:hlinkClick r:id="rId2"/>
              </a:rPr>
              <a:t>http://www.infoznaika.ru/Tester/questions.aspx</a:t>
            </a:r>
            <a:endParaRPr lang="ru-RU" dirty="0"/>
          </a:p>
          <a:p>
            <a:r>
              <a:rPr lang="ru-RU" u="sng" dirty="0">
                <a:hlinkClick r:id="rId2"/>
              </a:rPr>
              <a:t>http://www.infoznaika.ru/Tester/questions.aspx</a:t>
            </a:r>
            <a:endParaRPr lang="ru-RU" dirty="0"/>
          </a:p>
          <a:p>
            <a:r>
              <a:rPr lang="ru-RU" u="sng" dirty="0">
                <a:hlinkClick r:id="rId3"/>
              </a:rPr>
              <a:t>http://www.google.ru/search?hl=ru&amp;newwindow=1&amp;site=imghp&amp;tbm=isch&amp;source=hp&amp;biw=1280&amp;bih=933&amp;q=%D0%B0%D0%B1%D0%B0%D0%BA&amp;oq=%D0%B0%D0%B1%D0%B0%D0%BA&amp;gs_l=img.3..0l10.923.2111.0.3953.7.5.1.0.0.0.196.763.1j4.5.0...0.0...1ac.1.3.img.WMyOAh2fr64#imgrc=n3eF46wfFASjjM%3A%3BH97skPOJZe1kKM%3Bhttp%253A%252F%252Fwww.sch297.ru%252Fprojects%252Fivt%252Fimage%252Fabak.gif%3Bhttp%253A%252F%252Fwww.sch297.ru%252Fprojects%252Fivt%252Fabak.html%3B190%3B145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7965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олилиния 49"/>
          <p:cNvSpPr/>
          <p:nvPr/>
        </p:nvSpPr>
        <p:spPr>
          <a:xfrm>
            <a:off x="0" y="142852"/>
            <a:ext cx="2870200" cy="1397000"/>
          </a:xfrm>
          <a:custGeom>
            <a:avLst/>
            <a:gdLst>
              <a:gd name="connsiteX0" fmla="*/ 0 w 2870200"/>
              <a:gd name="connsiteY0" fmla="*/ 508000 h 1397000"/>
              <a:gd name="connsiteX1" fmla="*/ 622300 w 2870200"/>
              <a:gd name="connsiteY1" fmla="*/ 1397000 h 1397000"/>
              <a:gd name="connsiteX2" fmla="*/ 1866900 w 2870200"/>
              <a:gd name="connsiteY2" fmla="*/ 1092200 h 1397000"/>
              <a:gd name="connsiteX3" fmla="*/ 2870200 w 2870200"/>
              <a:gd name="connsiteY3" fmla="*/ 0 h 1397000"/>
              <a:gd name="connsiteX4" fmla="*/ 0 w 2870200"/>
              <a:gd name="connsiteY4" fmla="*/ 508000 h 139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0200" h="1397000">
                <a:moveTo>
                  <a:pt x="0" y="508000"/>
                </a:moveTo>
                <a:lnTo>
                  <a:pt x="622300" y="1397000"/>
                </a:lnTo>
                <a:lnTo>
                  <a:pt x="1866900" y="1092200"/>
                </a:lnTo>
                <a:lnTo>
                  <a:pt x="2870200" y="0"/>
                </a:lnTo>
                <a:lnTo>
                  <a:pt x="0" y="50800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олилиния 42"/>
          <p:cNvSpPr/>
          <p:nvPr/>
        </p:nvSpPr>
        <p:spPr>
          <a:xfrm>
            <a:off x="214282" y="428604"/>
            <a:ext cx="2681318" cy="1016020"/>
          </a:xfrm>
          <a:custGeom>
            <a:avLst/>
            <a:gdLst>
              <a:gd name="connsiteX0" fmla="*/ 0 w 2616200"/>
              <a:gd name="connsiteY0" fmla="*/ 0 h 1282700"/>
              <a:gd name="connsiteX1" fmla="*/ 342900 w 2616200"/>
              <a:gd name="connsiteY1" fmla="*/ 1282700 h 1282700"/>
              <a:gd name="connsiteX2" fmla="*/ 2273300 w 2616200"/>
              <a:gd name="connsiteY2" fmla="*/ 1054100 h 1282700"/>
              <a:gd name="connsiteX3" fmla="*/ 2616200 w 2616200"/>
              <a:gd name="connsiteY3" fmla="*/ 114300 h 1282700"/>
              <a:gd name="connsiteX4" fmla="*/ 0 w 2616200"/>
              <a:gd name="connsiteY4" fmla="*/ 0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6200" h="1282700">
                <a:moveTo>
                  <a:pt x="0" y="0"/>
                </a:moveTo>
                <a:lnTo>
                  <a:pt x="342900" y="1282700"/>
                </a:lnTo>
                <a:lnTo>
                  <a:pt x="2273300" y="1054100"/>
                </a:lnTo>
                <a:lnTo>
                  <a:pt x="2616200" y="114300"/>
                </a:lnTo>
                <a:lnTo>
                  <a:pt x="0" y="0"/>
                </a:lnTo>
                <a:close/>
              </a:path>
            </a:pathLst>
          </a:custGeom>
          <a:solidFill>
            <a:srgbClr val="386C38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200602" y="663079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олилиния 47"/>
          <p:cNvSpPr/>
          <p:nvPr/>
        </p:nvSpPr>
        <p:spPr>
          <a:xfrm>
            <a:off x="5500694" y="285728"/>
            <a:ext cx="2806700" cy="1343048"/>
          </a:xfrm>
          <a:custGeom>
            <a:avLst/>
            <a:gdLst>
              <a:gd name="connsiteX0" fmla="*/ 0 w 2806700"/>
              <a:gd name="connsiteY0" fmla="*/ 0 h 1333500"/>
              <a:gd name="connsiteX1" fmla="*/ 508000 w 2806700"/>
              <a:gd name="connsiteY1" fmla="*/ 1333500 h 1333500"/>
              <a:gd name="connsiteX2" fmla="*/ 2463800 w 2806700"/>
              <a:gd name="connsiteY2" fmla="*/ 927100 h 1333500"/>
              <a:gd name="connsiteX3" fmla="*/ 2806700 w 2806700"/>
              <a:gd name="connsiteY3" fmla="*/ 177800 h 1333500"/>
              <a:gd name="connsiteX4" fmla="*/ 0 w 2806700"/>
              <a:gd name="connsiteY4" fmla="*/ 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6700" h="1333500">
                <a:moveTo>
                  <a:pt x="0" y="0"/>
                </a:moveTo>
                <a:lnTo>
                  <a:pt x="508000" y="1333500"/>
                </a:lnTo>
                <a:lnTo>
                  <a:pt x="2463800" y="927100"/>
                </a:lnTo>
                <a:lnTo>
                  <a:pt x="2806700" y="177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олилиния 46"/>
          <p:cNvSpPr/>
          <p:nvPr/>
        </p:nvSpPr>
        <p:spPr>
          <a:xfrm>
            <a:off x="2908300" y="285728"/>
            <a:ext cx="2527300" cy="1149372"/>
          </a:xfrm>
          <a:custGeom>
            <a:avLst/>
            <a:gdLst>
              <a:gd name="connsiteX0" fmla="*/ 0 w 2527300"/>
              <a:gd name="connsiteY0" fmla="*/ 292100 h 1308100"/>
              <a:gd name="connsiteX1" fmla="*/ 406400 w 2527300"/>
              <a:gd name="connsiteY1" fmla="*/ 1308100 h 1308100"/>
              <a:gd name="connsiteX2" fmla="*/ 2019300 w 2527300"/>
              <a:gd name="connsiteY2" fmla="*/ 1117600 h 1308100"/>
              <a:gd name="connsiteX3" fmla="*/ 2527300 w 2527300"/>
              <a:gd name="connsiteY3" fmla="*/ 0 h 1308100"/>
              <a:gd name="connsiteX4" fmla="*/ 0 w 2527300"/>
              <a:gd name="connsiteY4" fmla="*/ 342900 h 1308100"/>
              <a:gd name="connsiteX5" fmla="*/ 0 w 2527300"/>
              <a:gd name="connsiteY5" fmla="*/ 292100 h 130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7300" h="1308100">
                <a:moveTo>
                  <a:pt x="0" y="292100"/>
                </a:moveTo>
                <a:lnTo>
                  <a:pt x="406400" y="1308100"/>
                </a:lnTo>
                <a:lnTo>
                  <a:pt x="2019300" y="1117600"/>
                </a:lnTo>
                <a:lnTo>
                  <a:pt x="2527300" y="0"/>
                </a:lnTo>
                <a:lnTo>
                  <a:pt x="0" y="342900"/>
                </a:lnTo>
                <a:lnTo>
                  <a:pt x="0" y="29210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олилиния 40"/>
          <p:cNvSpPr/>
          <p:nvPr/>
        </p:nvSpPr>
        <p:spPr>
          <a:xfrm>
            <a:off x="2714612" y="500042"/>
            <a:ext cx="2786082" cy="928694"/>
          </a:xfrm>
          <a:custGeom>
            <a:avLst/>
            <a:gdLst>
              <a:gd name="connsiteX0" fmla="*/ 203200 w 2425700"/>
              <a:gd name="connsiteY0" fmla="*/ 152400 h 1231900"/>
              <a:gd name="connsiteX1" fmla="*/ 0 w 2425700"/>
              <a:gd name="connsiteY1" fmla="*/ 1016000 h 1231900"/>
              <a:gd name="connsiteX2" fmla="*/ 2425700 w 2425700"/>
              <a:gd name="connsiteY2" fmla="*/ 1231900 h 1231900"/>
              <a:gd name="connsiteX3" fmla="*/ 2070100 w 2425700"/>
              <a:gd name="connsiteY3" fmla="*/ 0 h 1231900"/>
              <a:gd name="connsiteX4" fmla="*/ 203200 w 2425700"/>
              <a:gd name="connsiteY4" fmla="*/ 1524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700" h="1231900">
                <a:moveTo>
                  <a:pt x="203200" y="152400"/>
                </a:moveTo>
                <a:lnTo>
                  <a:pt x="0" y="1016000"/>
                </a:lnTo>
                <a:lnTo>
                  <a:pt x="2425700" y="1231900"/>
                </a:lnTo>
                <a:lnTo>
                  <a:pt x="2070100" y="0"/>
                </a:lnTo>
                <a:lnTo>
                  <a:pt x="203200" y="152400"/>
                </a:lnTo>
                <a:close/>
              </a:path>
            </a:pathLst>
          </a:custGeom>
          <a:solidFill>
            <a:srgbClr val="386C38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олилиния 44"/>
          <p:cNvSpPr/>
          <p:nvPr/>
        </p:nvSpPr>
        <p:spPr>
          <a:xfrm>
            <a:off x="5286380" y="428604"/>
            <a:ext cx="3214710" cy="960458"/>
          </a:xfrm>
          <a:custGeom>
            <a:avLst/>
            <a:gdLst>
              <a:gd name="connsiteX0" fmla="*/ 0 w 2921000"/>
              <a:gd name="connsiteY0" fmla="*/ 228600 h 1244600"/>
              <a:gd name="connsiteX1" fmla="*/ 355600 w 2921000"/>
              <a:gd name="connsiteY1" fmla="*/ 1104900 h 1244600"/>
              <a:gd name="connsiteX2" fmla="*/ 2159000 w 2921000"/>
              <a:gd name="connsiteY2" fmla="*/ 1244600 h 1244600"/>
              <a:gd name="connsiteX3" fmla="*/ 2921000 w 2921000"/>
              <a:gd name="connsiteY3" fmla="*/ 0 h 1244600"/>
              <a:gd name="connsiteX4" fmla="*/ 0 w 2921000"/>
              <a:gd name="connsiteY4" fmla="*/ 228600 h 124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1000" h="1244600">
                <a:moveTo>
                  <a:pt x="0" y="228600"/>
                </a:moveTo>
                <a:lnTo>
                  <a:pt x="355600" y="1104900"/>
                </a:lnTo>
                <a:lnTo>
                  <a:pt x="2159000" y="1244600"/>
                </a:lnTo>
                <a:lnTo>
                  <a:pt x="292100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386C38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2786050" y="642918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КОМПЬЮТЕР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436096" y="620688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КОДИРОВАНИЕ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>
            <a:hlinkClick r:id="rId2" action="ppaction://hlinksldjump"/>
          </p:cNvPr>
          <p:cNvSpPr/>
          <p:nvPr/>
        </p:nvSpPr>
        <p:spPr>
          <a:xfrm>
            <a:off x="357158" y="1643050"/>
            <a:ext cx="2428892" cy="78581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100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>
            <a:hlinkClick r:id="rId3" action="ppaction://hlinksldjump"/>
          </p:cNvPr>
          <p:cNvSpPr/>
          <p:nvPr/>
        </p:nvSpPr>
        <p:spPr>
          <a:xfrm>
            <a:off x="2928926" y="1643050"/>
            <a:ext cx="2428892" cy="78581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>
            <a:hlinkClick r:id="rId4" action="ppaction://hlinksldjump"/>
          </p:cNvPr>
          <p:cNvSpPr/>
          <p:nvPr/>
        </p:nvSpPr>
        <p:spPr>
          <a:xfrm>
            <a:off x="5500694" y="1643050"/>
            <a:ext cx="2428892" cy="78581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100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>
            <a:hlinkClick r:id="rId5" action="ppaction://hlinksldjump"/>
          </p:cNvPr>
          <p:cNvSpPr/>
          <p:nvPr/>
        </p:nvSpPr>
        <p:spPr>
          <a:xfrm>
            <a:off x="357158" y="2500306"/>
            <a:ext cx="2428892" cy="78581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200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>
            <a:hlinkClick r:id="rId6" action="ppaction://hlinksldjump"/>
          </p:cNvPr>
          <p:cNvSpPr/>
          <p:nvPr/>
        </p:nvSpPr>
        <p:spPr>
          <a:xfrm>
            <a:off x="2928926" y="2500306"/>
            <a:ext cx="2428892" cy="78581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200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>
            <a:hlinkClick r:id="rId7" action="ppaction://hlinksldjump"/>
          </p:cNvPr>
          <p:cNvSpPr/>
          <p:nvPr/>
        </p:nvSpPr>
        <p:spPr>
          <a:xfrm>
            <a:off x="5500694" y="2500306"/>
            <a:ext cx="2428892" cy="78581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200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>
            <a:hlinkClick r:id="rId8" action="ppaction://hlinksldjump"/>
          </p:cNvPr>
          <p:cNvSpPr/>
          <p:nvPr/>
        </p:nvSpPr>
        <p:spPr>
          <a:xfrm>
            <a:off x="357158" y="3357562"/>
            <a:ext cx="2428892" cy="78581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300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Прямоугольник 75">
            <a:hlinkClick r:id="rId9" action="ppaction://hlinksldjump"/>
          </p:cNvPr>
          <p:cNvSpPr/>
          <p:nvPr/>
        </p:nvSpPr>
        <p:spPr>
          <a:xfrm>
            <a:off x="2928926" y="3357562"/>
            <a:ext cx="2428892" cy="78581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300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Прямоугольник 76">
            <a:hlinkClick r:id="rId10" action="ppaction://hlinksldjump"/>
          </p:cNvPr>
          <p:cNvSpPr/>
          <p:nvPr/>
        </p:nvSpPr>
        <p:spPr>
          <a:xfrm>
            <a:off x="5500694" y="3357562"/>
            <a:ext cx="2428892" cy="78581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300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Прямоугольник 77">
            <a:hlinkClick r:id="rId11" action="ppaction://hlinksldjump"/>
          </p:cNvPr>
          <p:cNvSpPr/>
          <p:nvPr/>
        </p:nvSpPr>
        <p:spPr>
          <a:xfrm>
            <a:off x="357158" y="4214818"/>
            <a:ext cx="2428892" cy="78581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400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>
            <a:hlinkClick r:id="rId12" action="ppaction://hlinksldjump"/>
          </p:cNvPr>
          <p:cNvSpPr/>
          <p:nvPr/>
        </p:nvSpPr>
        <p:spPr>
          <a:xfrm>
            <a:off x="2928926" y="4214818"/>
            <a:ext cx="2428892" cy="78581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00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>
            <a:hlinkClick r:id="rId13" action="ppaction://hlinksldjump"/>
          </p:cNvPr>
          <p:cNvSpPr/>
          <p:nvPr/>
        </p:nvSpPr>
        <p:spPr>
          <a:xfrm>
            <a:off x="5500694" y="4214818"/>
            <a:ext cx="2428892" cy="78581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400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>
            <a:hlinkClick r:id="rId11" action="ppaction://hlinksldjump"/>
          </p:cNvPr>
          <p:cNvSpPr/>
          <p:nvPr/>
        </p:nvSpPr>
        <p:spPr>
          <a:xfrm>
            <a:off x="357158" y="5072074"/>
            <a:ext cx="2428892" cy="78581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00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>
            <a:hlinkClick r:id="rId14" action="ppaction://hlinksldjump"/>
          </p:cNvPr>
          <p:cNvSpPr/>
          <p:nvPr/>
        </p:nvSpPr>
        <p:spPr>
          <a:xfrm>
            <a:off x="2928926" y="5072074"/>
            <a:ext cx="2428892" cy="78581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500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Прямоугольник 82">
            <a:hlinkClick r:id="rId15" action="ppaction://hlinksldjump"/>
          </p:cNvPr>
          <p:cNvSpPr/>
          <p:nvPr/>
        </p:nvSpPr>
        <p:spPr>
          <a:xfrm>
            <a:off x="5500694" y="5072074"/>
            <a:ext cx="2428892" cy="78581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500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Овал 30">
            <a:hlinkClick r:id="rId16" action="ppaction://hlinksldjump"/>
          </p:cNvPr>
          <p:cNvSpPr/>
          <p:nvPr/>
        </p:nvSpPr>
        <p:spPr>
          <a:xfrm>
            <a:off x="8215338" y="5357826"/>
            <a:ext cx="714380" cy="12858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4" descr="http://www.fixiki.ru/bitrix/templates/.default/markup/images/fix2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961529"/>
            <a:ext cx="2191624" cy="205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55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142852"/>
            <a:ext cx="2895600" cy="571504"/>
            <a:chOff x="0" y="142852"/>
            <a:chExt cx="2895600" cy="1397000"/>
          </a:xfrm>
        </p:grpSpPr>
        <p:sp>
          <p:nvSpPr>
            <p:cNvPr id="4" name="Полилиния 3"/>
            <p:cNvSpPr/>
            <p:nvPr/>
          </p:nvSpPr>
          <p:spPr>
            <a:xfrm>
              <a:off x="0" y="142852"/>
              <a:ext cx="2870200" cy="1397000"/>
            </a:xfrm>
            <a:custGeom>
              <a:avLst/>
              <a:gdLst>
                <a:gd name="connsiteX0" fmla="*/ 0 w 2870200"/>
                <a:gd name="connsiteY0" fmla="*/ 508000 h 1397000"/>
                <a:gd name="connsiteX1" fmla="*/ 622300 w 2870200"/>
                <a:gd name="connsiteY1" fmla="*/ 1397000 h 1397000"/>
                <a:gd name="connsiteX2" fmla="*/ 1866900 w 2870200"/>
                <a:gd name="connsiteY2" fmla="*/ 1092200 h 1397000"/>
                <a:gd name="connsiteX3" fmla="*/ 2870200 w 2870200"/>
                <a:gd name="connsiteY3" fmla="*/ 0 h 1397000"/>
                <a:gd name="connsiteX4" fmla="*/ 0 w 2870200"/>
                <a:gd name="connsiteY4" fmla="*/ 508000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0200" h="1397000">
                  <a:moveTo>
                    <a:pt x="0" y="508000"/>
                  </a:moveTo>
                  <a:lnTo>
                    <a:pt x="622300" y="1397000"/>
                  </a:lnTo>
                  <a:lnTo>
                    <a:pt x="1866900" y="1092200"/>
                  </a:lnTo>
                  <a:lnTo>
                    <a:pt x="2870200" y="0"/>
                  </a:lnTo>
                  <a:lnTo>
                    <a:pt x="0" y="50800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214282" y="428604"/>
              <a:ext cx="2681318" cy="1016020"/>
            </a:xfrm>
            <a:custGeom>
              <a:avLst/>
              <a:gdLst>
                <a:gd name="connsiteX0" fmla="*/ 0 w 2616200"/>
                <a:gd name="connsiteY0" fmla="*/ 0 h 1282700"/>
                <a:gd name="connsiteX1" fmla="*/ 342900 w 2616200"/>
                <a:gd name="connsiteY1" fmla="*/ 1282700 h 1282700"/>
                <a:gd name="connsiteX2" fmla="*/ 2273300 w 2616200"/>
                <a:gd name="connsiteY2" fmla="*/ 1054100 h 1282700"/>
                <a:gd name="connsiteX3" fmla="*/ 2616200 w 2616200"/>
                <a:gd name="connsiteY3" fmla="*/ 114300 h 1282700"/>
                <a:gd name="connsiteX4" fmla="*/ 0 w 2616200"/>
                <a:gd name="connsiteY4" fmla="*/ 0 h 128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6200" h="1282700">
                  <a:moveTo>
                    <a:pt x="0" y="0"/>
                  </a:moveTo>
                  <a:lnTo>
                    <a:pt x="342900" y="1282700"/>
                  </a:lnTo>
                  <a:lnTo>
                    <a:pt x="2273300" y="1054100"/>
                  </a:lnTo>
                  <a:lnTo>
                    <a:pt x="2616200" y="114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6C38"/>
            </a:solid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5720" y="492102"/>
              <a:ext cx="2286016" cy="902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ИНФОРМАЦИЯ</a:t>
              </a:r>
              <a:endParaRPr lang="ru-RU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Скругленный прямоугольник 7"/>
          <p:cNvSpPr/>
          <p:nvPr/>
        </p:nvSpPr>
        <p:spPr>
          <a:xfrm>
            <a:off x="8286776" y="214290"/>
            <a:ext cx="642942" cy="4286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100</a:t>
            </a:r>
            <a:endParaRPr lang="ru-RU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714356"/>
            <a:ext cx="85011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600" b="1" dirty="0">
              <a:latin typeface="Comic Sans MS" pitchFamily="66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2619152" y="1751479"/>
            <a:ext cx="627856" cy="67285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</a:t>
            </a:r>
            <a:endParaRPr lang="ru-RU" sz="2800" b="1" dirty="0"/>
          </a:p>
        </p:txBody>
      </p:sp>
      <p:pic>
        <p:nvPicPr>
          <p:cNvPr id="48" name="Picture 4" descr="http://www.fixiki.ru/bitrix/templates/.default/markup/images/fix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175" y="4797152"/>
            <a:ext cx="2286385" cy="214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8092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Источник информации о том, что начинается новый день – это…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C:\Documents and Settings\Kat\Рабочий стол\болтики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68" y="6207062"/>
            <a:ext cx="906331" cy="59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311707" y="1941209"/>
            <a:ext cx="2872421" cy="2711927"/>
            <a:chOff x="311707" y="1941209"/>
            <a:chExt cx="2872421" cy="2711927"/>
          </a:xfrm>
        </p:grpSpPr>
        <p:pic>
          <p:nvPicPr>
            <p:cNvPr id="2055" name="Picture 7" descr="C:\Documents and Settings\Kat\Local Settings\Temporary Internet Files\Content.IE5\E3KFWF6F\MC900440407[1]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707" y="1941209"/>
              <a:ext cx="2711927" cy="2711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Овал 17"/>
            <p:cNvSpPr/>
            <p:nvPr/>
          </p:nvSpPr>
          <p:spPr>
            <a:xfrm>
              <a:off x="2556272" y="2110643"/>
              <a:ext cx="627856" cy="67285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/>
                <a:t>1</a:t>
              </a:r>
              <a:endParaRPr lang="ru-RU" sz="2800" b="1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494446" y="2276872"/>
            <a:ext cx="2404351" cy="2445706"/>
            <a:chOff x="3494446" y="2276872"/>
            <a:chExt cx="2404351" cy="2445706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4446" y="2564904"/>
              <a:ext cx="2157674" cy="2157674"/>
            </a:xfrm>
            <a:prstGeom prst="rect">
              <a:avLst/>
            </a:prstGeom>
          </p:spPr>
        </p:pic>
        <p:sp>
          <p:nvSpPr>
            <p:cNvPr id="19" name="Овал 18"/>
            <p:cNvSpPr/>
            <p:nvPr/>
          </p:nvSpPr>
          <p:spPr>
            <a:xfrm>
              <a:off x="5270941" y="2276872"/>
              <a:ext cx="627856" cy="67285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/>
                <a:t>2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114431" y="2110643"/>
            <a:ext cx="2354936" cy="2449158"/>
            <a:chOff x="6114431" y="2110643"/>
            <a:chExt cx="2354936" cy="2449158"/>
          </a:xfrm>
        </p:grpSpPr>
        <p:pic>
          <p:nvPicPr>
            <p:cNvPr id="2051" name="Picture 3" descr="C:\Documents and Settings\Kat\Local Settings\Temporary Internet Files\Content.IE5\E3KFWF6F\MC900440405[1]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4431" y="2204865"/>
              <a:ext cx="2354936" cy="2354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Овал 19"/>
            <p:cNvSpPr/>
            <p:nvPr/>
          </p:nvSpPr>
          <p:spPr>
            <a:xfrm>
              <a:off x="7841511" y="2110643"/>
              <a:ext cx="627856" cy="67285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/>
                <a:t>3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835696" y="4124301"/>
            <a:ext cx="1972678" cy="2041572"/>
            <a:chOff x="1835696" y="4124301"/>
            <a:chExt cx="1972678" cy="2041572"/>
          </a:xfrm>
        </p:grpSpPr>
        <p:pic>
          <p:nvPicPr>
            <p:cNvPr id="42" name="Picture 14" descr="C:\Documents and Settings\Kat\Local Settings\Temporary Internet Files\Content.IE5\4ZYFMF45\MC900432592[1]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4337301"/>
              <a:ext cx="1828572" cy="1828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Овал 20"/>
            <p:cNvSpPr/>
            <p:nvPr/>
          </p:nvSpPr>
          <p:spPr>
            <a:xfrm>
              <a:off x="3180518" y="4124301"/>
              <a:ext cx="627856" cy="67285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/>
                <a:t>4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572000" y="4223375"/>
            <a:ext cx="2444061" cy="1987118"/>
            <a:chOff x="4572000" y="4223375"/>
            <a:chExt cx="2444061" cy="1987118"/>
          </a:xfrm>
        </p:grpSpPr>
        <p:pic>
          <p:nvPicPr>
            <p:cNvPr id="2058" name="Picture 10" descr="C:\Documents and Settings\Kat\Local Settings\Temporary Internet Files\Content.IE5\G9EV8LI5\MC900413534[1].wm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508098"/>
              <a:ext cx="2025739" cy="1702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Овал 21"/>
            <p:cNvSpPr/>
            <p:nvPr/>
          </p:nvSpPr>
          <p:spPr>
            <a:xfrm>
              <a:off x="6388205" y="4223375"/>
              <a:ext cx="627856" cy="67285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/>
                <a:t>5</a:t>
              </a:r>
              <a:endParaRPr lang="ru-RU" sz="2800" b="1" dirty="0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142852"/>
            <a:ext cx="2895600" cy="571504"/>
            <a:chOff x="0" y="142852"/>
            <a:chExt cx="2895600" cy="1397000"/>
          </a:xfrm>
        </p:grpSpPr>
        <p:sp>
          <p:nvSpPr>
            <p:cNvPr id="5" name="Полилиния 4"/>
            <p:cNvSpPr/>
            <p:nvPr/>
          </p:nvSpPr>
          <p:spPr>
            <a:xfrm>
              <a:off x="0" y="142852"/>
              <a:ext cx="2870200" cy="1397000"/>
            </a:xfrm>
            <a:custGeom>
              <a:avLst/>
              <a:gdLst>
                <a:gd name="connsiteX0" fmla="*/ 0 w 2870200"/>
                <a:gd name="connsiteY0" fmla="*/ 508000 h 1397000"/>
                <a:gd name="connsiteX1" fmla="*/ 622300 w 2870200"/>
                <a:gd name="connsiteY1" fmla="*/ 1397000 h 1397000"/>
                <a:gd name="connsiteX2" fmla="*/ 1866900 w 2870200"/>
                <a:gd name="connsiteY2" fmla="*/ 1092200 h 1397000"/>
                <a:gd name="connsiteX3" fmla="*/ 2870200 w 2870200"/>
                <a:gd name="connsiteY3" fmla="*/ 0 h 1397000"/>
                <a:gd name="connsiteX4" fmla="*/ 0 w 2870200"/>
                <a:gd name="connsiteY4" fmla="*/ 508000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0200" h="1397000">
                  <a:moveTo>
                    <a:pt x="0" y="508000"/>
                  </a:moveTo>
                  <a:lnTo>
                    <a:pt x="622300" y="1397000"/>
                  </a:lnTo>
                  <a:lnTo>
                    <a:pt x="1866900" y="1092200"/>
                  </a:lnTo>
                  <a:lnTo>
                    <a:pt x="2870200" y="0"/>
                  </a:lnTo>
                  <a:lnTo>
                    <a:pt x="0" y="50800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214282" y="428604"/>
              <a:ext cx="2681318" cy="1016020"/>
            </a:xfrm>
            <a:custGeom>
              <a:avLst/>
              <a:gdLst>
                <a:gd name="connsiteX0" fmla="*/ 0 w 2616200"/>
                <a:gd name="connsiteY0" fmla="*/ 0 h 1282700"/>
                <a:gd name="connsiteX1" fmla="*/ 342900 w 2616200"/>
                <a:gd name="connsiteY1" fmla="*/ 1282700 h 1282700"/>
                <a:gd name="connsiteX2" fmla="*/ 2273300 w 2616200"/>
                <a:gd name="connsiteY2" fmla="*/ 1054100 h 1282700"/>
                <a:gd name="connsiteX3" fmla="*/ 2616200 w 2616200"/>
                <a:gd name="connsiteY3" fmla="*/ 114300 h 1282700"/>
                <a:gd name="connsiteX4" fmla="*/ 0 w 2616200"/>
                <a:gd name="connsiteY4" fmla="*/ 0 h 128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6200" h="1282700">
                  <a:moveTo>
                    <a:pt x="0" y="0"/>
                  </a:moveTo>
                  <a:lnTo>
                    <a:pt x="342900" y="1282700"/>
                  </a:lnTo>
                  <a:lnTo>
                    <a:pt x="2273300" y="1054100"/>
                  </a:lnTo>
                  <a:lnTo>
                    <a:pt x="2616200" y="114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6C38"/>
            </a:solid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5720" y="426987"/>
              <a:ext cx="2286016" cy="902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ИНФОРМАЦИЯ</a:t>
              </a:r>
              <a:endParaRPr lang="ru-RU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Скругленный прямоугольник 7"/>
          <p:cNvSpPr/>
          <p:nvPr/>
        </p:nvSpPr>
        <p:spPr>
          <a:xfrm>
            <a:off x="8286776" y="214290"/>
            <a:ext cx="642942" cy="4286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200</a:t>
            </a:r>
            <a:endParaRPr lang="ru-RU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4" descr="http://www.fixiki.ru/bitrix/templates/.default/markup/images/fix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97152"/>
            <a:ext cx="2191624" cy="205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39034" y="568060"/>
            <a:ext cx="8453446" cy="156479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 каком рисунке Колобок пользуется письменным источником информации?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C:\Documents and Settings\Kat\Рабочий стол\болтики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68" y="6207062"/>
            <a:ext cx="906331" cy="59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402670" y="1938002"/>
            <a:ext cx="2405133" cy="2656223"/>
            <a:chOff x="402670" y="1938002"/>
            <a:chExt cx="2405133" cy="2656223"/>
          </a:xfrm>
        </p:grpSpPr>
        <p:pic>
          <p:nvPicPr>
            <p:cNvPr id="3080" name="Picture 8" descr="C:\Documents and Settings\Kat\Local Settings\Temporary Internet Files\Content.IE5\G9EV8LI5\MC900440454[1].wm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670" y="1938002"/>
              <a:ext cx="2052116" cy="2656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Овал 15"/>
            <p:cNvSpPr/>
            <p:nvPr/>
          </p:nvSpPr>
          <p:spPr>
            <a:xfrm>
              <a:off x="2179947" y="1938002"/>
              <a:ext cx="627856" cy="67285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/>
                <a:t>1</a:t>
              </a:r>
              <a:endParaRPr lang="ru-RU" sz="2800" b="1" dirty="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419872" y="1938001"/>
            <a:ext cx="2171303" cy="2275849"/>
            <a:chOff x="3419872" y="1938001"/>
            <a:chExt cx="2171303" cy="2275849"/>
          </a:xfrm>
        </p:grpSpPr>
        <p:pic>
          <p:nvPicPr>
            <p:cNvPr id="3084" name="Picture 12" descr="C:\Documents and Settings\Kat\Local Settings\Temporary Internet Files\Content.IE5\G9EV8LI5\MC900434383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2318375"/>
              <a:ext cx="1857375" cy="1895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Овал 16"/>
            <p:cNvSpPr/>
            <p:nvPr/>
          </p:nvSpPr>
          <p:spPr>
            <a:xfrm>
              <a:off x="4963319" y="1938001"/>
              <a:ext cx="627856" cy="67285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/>
                <a:t>2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215527" y="1938001"/>
            <a:ext cx="2392720" cy="1910519"/>
            <a:chOff x="6215527" y="1938001"/>
            <a:chExt cx="2392720" cy="1910519"/>
          </a:xfrm>
        </p:grpSpPr>
        <p:pic>
          <p:nvPicPr>
            <p:cNvPr id="3085" name="Picture 13" descr="E:\MyDoc\Мои рисунки\картинки\все картинки\колобки\14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5527" y="2276872"/>
              <a:ext cx="2392720" cy="1571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Овал 18"/>
            <p:cNvSpPr/>
            <p:nvPr/>
          </p:nvSpPr>
          <p:spPr>
            <a:xfrm>
              <a:off x="7462874" y="1938001"/>
              <a:ext cx="627856" cy="67285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/>
                <a:t>3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004048" y="4097861"/>
            <a:ext cx="2072744" cy="2355759"/>
            <a:chOff x="5004048" y="4097861"/>
            <a:chExt cx="2072744" cy="2355759"/>
          </a:xfrm>
        </p:grpSpPr>
        <p:pic>
          <p:nvPicPr>
            <p:cNvPr id="3086" name="Picture 14" descr="E:\MyDoc\Мои рисунки\картинки\все картинки\колобки\колобок поп корн.wm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4386026"/>
              <a:ext cx="1735366" cy="20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Овал 19"/>
            <p:cNvSpPr/>
            <p:nvPr/>
          </p:nvSpPr>
          <p:spPr>
            <a:xfrm>
              <a:off x="6448936" y="4097861"/>
              <a:ext cx="627856" cy="67285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/>
                <a:t>5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691679" y="4174995"/>
            <a:ext cx="2304257" cy="2050207"/>
            <a:chOff x="1691679" y="4174995"/>
            <a:chExt cx="2304257" cy="2050207"/>
          </a:xfrm>
        </p:grpSpPr>
        <p:pic>
          <p:nvPicPr>
            <p:cNvPr id="3082" name="Picture 10" descr="C:\Documents and Settings\Kat\Local Settings\Temporary Internet Files\Content.IE5\2PWZW14H\MC900440424[1].wm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79" y="4386026"/>
              <a:ext cx="2232249" cy="1839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Овал 20"/>
            <p:cNvSpPr/>
            <p:nvPr/>
          </p:nvSpPr>
          <p:spPr>
            <a:xfrm>
              <a:off x="3368080" y="4174995"/>
              <a:ext cx="627856" cy="67285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/>
                <a:t>4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142852"/>
            <a:ext cx="2895600" cy="571504"/>
            <a:chOff x="0" y="142852"/>
            <a:chExt cx="2895600" cy="1397000"/>
          </a:xfrm>
        </p:grpSpPr>
        <p:sp>
          <p:nvSpPr>
            <p:cNvPr id="5" name="Полилиния 4"/>
            <p:cNvSpPr/>
            <p:nvPr/>
          </p:nvSpPr>
          <p:spPr>
            <a:xfrm>
              <a:off x="0" y="142852"/>
              <a:ext cx="2870200" cy="1397000"/>
            </a:xfrm>
            <a:custGeom>
              <a:avLst/>
              <a:gdLst>
                <a:gd name="connsiteX0" fmla="*/ 0 w 2870200"/>
                <a:gd name="connsiteY0" fmla="*/ 508000 h 1397000"/>
                <a:gd name="connsiteX1" fmla="*/ 622300 w 2870200"/>
                <a:gd name="connsiteY1" fmla="*/ 1397000 h 1397000"/>
                <a:gd name="connsiteX2" fmla="*/ 1866900 w 2870200"/>
                <a:gd name="connsiteY2" fmla="*/ 1092200 h 1397000"/>
                <a:gd name="connsiteX3" fmla="*/ 2870200 w 2870200"/>
                <a:gd name="connsiteY3" fmla="*/ 0 h 1397000"/>
                <a:gd name="connsiteX4" fmla="*/ 0 w 2870200"/>
                <a:gd name="connsiteY4" fmla="*/ 508000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0200" h="1397000">
                  <a:moveTo>
                    <a:pt x="0" y="508000"/>
                  </a:moveTo>
                  <a:lnTo>
                    <a:pt x="622300" y="1397000"/>
                  </a:lnTo>
                  <a:lnTo>
                    <a:pt x="1866900" y="1092200"/>
                  </a:lnTo>
                  <a:lnTo>
                    <a:pt x="2870200" y="0"/>
                  </a:lnTo>
                  <a:lnTo>
                    <a:pt x="0" y="50800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214282" y="428604"/>
              <a:ext cx="2681318" cy="1016020"/>
            </a:xfrm>
            <a:custGeom>
              <a:avLst/>
              <a:gdLst>
                <a:gd name="connsiteX0" fmla="*/ 0 w 2616200"/>
                <a:gd name="connsiteY0" fmla="*/ 0 h 1282700"/>
                <a:gd name="connsiteX1" fmla="*/ 342900 w 2616200"/>
                <a:gd name="connsiteY1" fmla="*/ 1282700 h 1282700"/>
                <a:gd name="connsiteX2" fmla="*/ 2273300 w 2616200"/>
                <a:gd name="connsiteY2" fmla="*/ 1054100 h 1282700"/>
                <a:gd name="connsiteX3" fmla="*/ 2616200 w 2616200"/>
                <a:gd name="connsiteY3" fmla="*/ 114300 h 1282700"/>
                <a:gd name="connsiteX4" fmla="*/ 0 w 2616200"/>
                <a:gd name="connsiteY4" fmla="*/ 0 h 128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6200" h="1282700">
                  <a:moveTo>
                    <a:pt x="0" y="0"/>
                  </a:moveTo>
                  <a:lnTo>
                    <a:pt x="342900" y="1282700"/>
                  </a:lnTo>
                  <a:lnTo>
                    <a:pt x="2273300" y="1054100"/>
                  </a:lnTo>
                  <a:lnTo>
                    <a:pt x="2616200" y="114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6C38"/>
            </a:solid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5720" y="492102"/>
              <a:ext cx="2286016" cy="902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Скругленный прямоугольник 7"/>
          <p:cNvSpPr/>
          <p:nvPr/>
        </p:nvSpPr>
        <p:spPr>
          <a:xfrm>
            <a:off x="8286776" y="214290"/>
            <a:ext cx="642942" cy="4286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300</a:t>
            </a:r>
            <a:endParaRPr lang="ru-RU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9092" y="285728"/>
            <a:ext cx="1972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ИНФОРМАЦИЯ</a:t>
            </a:r>
          </a:p>
        </p:txBody>
      </p:sp>
      <p:pic>
        <p:nvPicPr>
          <p:cNvPr id="31" name="Picture 4" descr="http://www.fixiki.ru/bitrix/templates/.default/markup/images/fix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869160"/>
            <a:ext cx="2191624" cy="205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35696" y="832356"/>
            <a:ext cx="5418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Убери лишнее изображение.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23528" y="1748037"/>
            <a:ext cx="2263257" cy="1968995"/>
            <a:chOff x="323528" y="1748037"/>
            <a:chExt cx="2263257" cy="1968995"/>
          </a:xfrm>
        </p:grpSpPr>
        <p:pic>
          <p:nvPicPr>
            <p:cNvPr id="13" name="Picture 6" descr="E:\MyDoc\Мои рисунки\картинки\все картинки\колобки\57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748037"/>
              <a:ext cx="1750218" cy="1968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Овал 13"/>
            <p:cNvSpPr/>
            <p:nvPr/>
          </p:nvSpPr>
          <p:spPr>
            <a:xfrm>
              <a:off x="1958929" y="1748037"/>
              <a:ext cx="627856" cy="67285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/>
                <a:t>1</a:t>
              </a:r>
              <a:endParaRPr lang="ru-RU" sz="2800" b="1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203848" y="1532013"/>
            <a:ext cx="2576162" cy="1782810"/>
            <a:chOff x="3631806" y="1532013"/>
            <a:chExt cx="2576162" cy="1782810"/>
          </a:xfrm>
        </p:grpSpPr>
        <p:pic>
          <p:nvPicPr>
            <p:cNvPr id="16" name="Picture 4" descr="E:\MyDoc\Мои рисунки\картинки\все картинки\колобки\4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1806" y="1669757"/>
              <a:ext cx="2135243" cy="1645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Овал 16"/>
            <p:cNvSpPr/>
            <p:nvPr/>
          </p:nvSpPr>
          <p:spPr>
            <a:xfrm>
              <a:off x="5580112" y="1532013"/>
              <a:ext cx="627856" cy="67285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/>
                <a:t>2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723831" y="3815005"/>
            <a:ext cx="2146369" cy="2009462"/>
            <a:chOff x="723831" y="3815005"/>
            <a:chExt cx="2146369" cy="2009462"/>
          </a:xfrm>
        </p:grpSpPr>
        <p:pic>
          <p:nvPicPr>
            <p:cNvPr id="19" name="Picture 8" descr="E:\MyDoc\Мои рисунки\картинки\все картинки\колобки\Рисунок4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831" y="4227778"/>
              <a:ext cx="2146369" cy="1596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Овал 19"/>
            <p:cNvSpPr/>
            <p:nvPr/>
          </p:nvSpPr>
          <p:spPr>
            <a:xfrm>
              <a:off x="2058633" y="3815005"/>
              <a:ext cx="627856" cy="67285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/>
                <a:t>4</a:t>
              </a:r>
              <a:endParaRPr lang="ru-RU" sz="2800" b="1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563888" y="3501008"/>
            <a:ext cx="2054357" cy="2247172"/>
            <a:chOff x="3598662" y="3573016"/>
            <a:chExt cx="2054357" cy="2247172"/>
          </a:xfrm>
        </p:grpSpPr>
        <p:pic>
          <p:nvPicPr>
            <p:cNvPr id="22" name="Picture 7" descr="E:\MyDoc\Мои рисунки\картинки\все картинки\колобки\60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8662" y="3738394"/>
              <a:ext cx="1928105" cy="2081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Овал 22"/>
            <p:cNvSpPr/>
            <p:nvPr/>
          </p:nvSpPr>
          <p:spPr>
            <a:xfrm>
              <a:off x="5025163" y="3573016"/>
              <a:ext cx="627856" cy="67285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/>
                <a:t>5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936510" y="3573016"/>
            <a:ext cx="2068016" cy="2053532"/>
            <a:chOff x="6218760" y="3478580"/>
            <a:chExt cx="2068016" cy="2053532"/>
          </a:xfrm>
        </p:grpSpPr>
        <p:pic>
          <p:nvPicPr>
            <p:cNvPr id="25" name="Picture 3" descr="C:\Documents and Settings\Kat\Local Settings\Temporary Internet Files\Content.IE5\G9EV8LI5\MC900425828[1].wm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8760" y="3736728"/>
              <a:ext cx="2068016" cy="179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Овал 25"/>
            <p:cNvSpPr/>
            <p:nvPr/>
          </p:nvSpPr>
          <p:spPr>
            <a:xfrm>
              <a:off x="7658920" y="3478580"/>
              <a:ext cx="627856" cy="67285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/>
                <a:t>6</a:t>
              </a:r>
              <a:endParaRPr lang="ru-RU" sz="2800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6012160" y="1460004"/>
            <a:ext cx="2376264" cy="2113012"/>
            <a:chOff x="5868144" y="1532012"/>
            <a:chExt cx="2376264" cy="2113012"/>
          </a:xfrm>
        </p:grpSpPr>
        <p:pic>
          <p:nvPicPr>
            <p:cNvPr id="28" name="Picture 5" descr="E:\MyDoc\Мои рисунки\картинки\все картинки\колобки\39.wm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1770418"/>
              <a:ext cx="1962584" cy="1874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Овал 28"/>
            <p:cNvSpPr/>
            <p:nvPr/>
          </p:nvSpPr>
          <p:spPr>
            <a:xfrm>
              <a:off x="7616552" y="1532012"/>
              <a:ext cx="627856" cy="67285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/>
                <a:t>3</a:t>
              </a:r>
              <a:endParaRPr lang="ru-RU" sz="2800" b="1" dirty="0"/>
            </a:p>
          </p:txBody>
        </p:sp>
      </p:grpSp>
      <p:pic>
        <p:nvPicPr>
          <p:cNvPr id="30" name="Picture 2" descr="C:\Documents and Settings\Kat\Рабочий стол\болтики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68" y="6207062"/>
            <a:ext cx="906331" cy="59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142852"/>
            <a:ext cx="2895600" cy="571504"/>
            <a:chOff x="0" y="142852"/>
            <a:chExt cx="2895600" cy="1397000"/>
          </a:xfrm>
        </p:grpSpPr>
        <p:sp>
          <p:nvSpPr>
            <p:cNvPr id="3" name="Полилиния 2"/>
            <p:cNvSpPr/>
            <p:nvPr/>
          </p:nvSpPr>
          <p:spPr>
            <a:xfrm>
              <a:off x="0" y="142852"/>
              <a:ext cx="2870200" cy="1397000"/>
            </a:xfrm>
            <a:custGeom>
              <a:avLst/>
              <a:gdLst>
                <a:gd name="connsiteX0" fmla="*/ 0 w 2870200"/>
                <a:gd name="connsiteY0" fmla="*/ 508000 h 1397000"/>
                <a:gd name="connsiteX1" fmla="*/ 622300 w 2870200"/>
                <a:gd name="connsiteY1" fmla="*/ 1397000 h 1397000"/>
                <a:gd name="connsiteX2" fmla="*/ 1866900 w 2870200"/>
                <a:gd name="connsiteY2" fmla="*/ 1092200 h 1397000"/>
                <a:gd name="connsiteX3" fmla="*/ 2870200 w 2870200"/>
                <a:gd name="connsiteY3" fmla="*/ 0 h 1397000"/>
                <a:gd name="connsiteX4" fmla="*/ 0 w 2870200"/>
                <a:gd name="connsiteY4" fmla="*/ 508000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0200" h="1397000">
                  <a:moveTo>
                    <a:pt x="0" y="508000"/>
                  </a:moveTo>
                  <a:lnTo>
                    <a:pt x="622300" y="1397000"/>
                  </a:lnTo>
                  <a:lnTo>
                    <a:pt x="1866900" y="1092200"/>
                  </a:lnTo>
                  <a:lnTo>
                    <a:pt x="2870200" y="0"/>
                  </a:lnTo>
                  <a:lnTo>
                    <a:pt x="0" y="50800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олилиния 3"/>
            <p:cNvSpPr/>
            <p:nvPr/>
          </p:nvSpPr>
          <p:spPr>
            <a:xfrm>
              <a:off x="214282" y="428604"/>
              <a:ext cx="2681318" cy="1016020"/>
            </a:xfrm>
            <a:custGeom>
              <a:avLst/>
              <a:gdLst>
                <a:gd name="connsiteX0" fmla="*/ 0 w 2616200"/>
                <a:gd name="connsiteY0" fmla="*/ 0 h 1282700"/>
                <a:gd name="connsiteX1" fmla="*/ 342900 w 2616200"/>
                <a:gd name="connsiteY1" fmla="*/ 1282700 h 1282700"/>
                <a:gd name="connsiteX2" fmla="*/ 2273300 w 2616200"/>
                <a:gd name="connsiteY2" fmla="*/ 1054100 h 1282700"/>
                <a:gd name="connsiteX3" fmla="*/ 2616200 w 2616200"/>
                <a:gd name="connsiteY3" fmla="*/ 114300 h 1282700"/>
                <a:gd name="connsiteX4" fmla="*/ 0 w 2616200"/>
                <a:gd name="connsiteY4" fmla="*/ 0 h 128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6200" h="1282700">
                  <a:moveTo>
                    <a:pt x="0" y="0"/>
                  </a:moveTo>
                  <a:lnTo>
                    <a:pt x="342900" y="1282700"/>
                  </a:lnTo>
                  <a:lnTo>
                    <a:pt x="2273300" y="1054100"/>
                  </a:lnTo>
                  <a:lnTo>
                    <a:pt x="2616200" y="114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6C38"/>
            </a:solid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5720" y="492102"/>
              <a:ext cx="2286016" cy="902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ИНФОРМАЦИЯ</a:t>
              </a: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8286776" y="214290"/>
            <a:ext cx="642942" cy="4286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00</a:t>
            </a:r>
            <a:endParaRPr lang="ru-RU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www.fixiki.ru/bitrix/templates/.default/markup/images/fix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941168"/>
            <a:ext cx="2163058" cy="202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 and Settings\Kat\Рабочий стол\болтики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77" b="100000" l="99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68" y="6207062"/>
            <a:ext cx="906331" cy="59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77684"/>
            <a:ext cx="4464496" cy="322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85978" y="923236"/>
            <a:ext cx="83225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При переходе через дорогу в форме чего поступает информация от светофора школьнику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8112" y="3140968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1) вкус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2) цвет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3) запах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4) звук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043608" y="4149080"/>
            <a:ext cx="14401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30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142852"/>
            <a:ext cx="2895600" cy="571504"/>
            <a:chOff x="0" y="142852"/>
            <a:chExt cx="2895600" cy="1397000"/>
          </a:xfrm>
        </p:grpSpPr>
        <p:sp>
          <p:nvSpPr>
            <p:cNvPr id="5" name="Полилиния 4"/>
            <p:cNvSpPr/>
            <p:nvPr/>
          </p:nvSpPr>
          <p:spPr>
            <a:xfrm>
              <a:off x="0" y="142852"/>
              <a:ext cx="2870200" cy="1397000"/>
            </a:xfrm>
            <a:custGeom>
              <a:avLst/>
              <a:gdLst>
                <a:gd name="connsiteX0" fmla="*/ 0 w 2870200"/>
                <a:gd name="connsiteY0" fmla="*/ 508000 h 1397000"/>
                <a:gd name="connsiteX1" fmla="*/ 622300 w 2870200"/>
                <a:gd name="connsiteY1" fmla="*/ 1397000 h 1397000"/>
                <a:gd name="connsiteX2" fmla="*/ 1866900 w 2870200"/>
                <a:gd name="connsiteY2" fmla="*/ 1092200 h 1397000"/>
                <a:gd name="connsiteX3" fmla="*/ 2870200 w 2870200"/>
                <a:gd name="connsiteY3" fmla="*/ 0 h 1397000"/>
                <a:gd name="connsiteX4" fmla="*/ 0 w 2870200"/>
                <a:gd name="connsiteY4" fmla="*/ 508000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0200" h="1397000">
                  <a:moveTo>
                    <a:pt x="0" y="508000"/>
                  </a:moveTo>
                  <a:lnTo>
                    <a:pt x="622300" y="1397000"/>
                  </a:lnTo>
                  <a:lnTo>
                    <a:pt x="1866900" y="1092200"/>
                  </a:lnTo>
                  <a:lnTo>
                    <a:pt x="2870200" y="0"/>
                  </a:lnTo>
                  <a:lnTo>
                    <a:pt x="0" y="50800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214282" y="428604"/>
              <a:ext cx="2681318" cy="1016020"/>
            </a:xfrm>
            <a:custGeom>
              <a:avLst/>
              <a:gdLst>
                <a:gd name="connsiteX0" fmla="*/ 0 w 2616200"/>
                <a:gd name="connsiteY0" fmla="*/ 0 h 1282700"/>
                <a:gd name="connsiteX1" fmla="*/ 342900 w 2616200"/>
                <a:gd name="connsiteY1" fmla="*/ 1282700 h 1282700"/>
                <a:gd name="connsiteX2" fmla="*/ 2273300 w 2616200"/>
                <a:gd name="connsiteY2" fmla="*/ 1054100 h 1282700"/>
                <a:gd name="connsiteX3" fmla="*/ 2616200 w 2616200"/>
                <a:gd name="connsiteY3" fmla="*/ 114300 h 1282700"/>
                <a:gd name="connsiteX4" fmla="*/ 0 w 2616200"/>
                <a:gd name="connsiteY4" fmla="*/ 0 h 128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6200" h="1282700">
                  <a:moveTo>
                    <a:pt x="0" y="0"/>
                  </a:moveTo>
                  <a:lnTo>
                    <a:pt x="342900" y="1282700"/>
                  </a:lnTo>
                  <a:lnTo>
                    <a:pt x="2273300" y="1054100"/>
                  </a:lnTo>
                  <a:lnTo>
                    <a:pt x="2616200" y="114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6C38"/>
            </a:solid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5720" y="492102"/>
              <a:ext cx="2286016" cy="902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ИНФОРМАЦИЯ</a:t>
              </a:r>
            </a:p>
          </p:txBody>
        </p:sp>
      </p:grpSp>
      <p:sp>
        <p:nvSpPr>
          <p:cNvPr id="8" name="Скругленный прямоугольник 7"/>
          <p:cNvSpPr/>
          <p:nvPr/>
        </p:nvSpPr>
        <p:spPr>
          <a:xfrm>
            <a:off x="8286776" y="214290"/>
            <a:ext cx="642942" cy="4286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00</a:t>
            </a:r>
            <a:endParaRPr lang="ru-RU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4" descr="http://www.fixiki.ru/bitrix/templates/.default/markup/images/fix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941168"/>
            <a:ext cx="2191624" cy="205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39034" y="568060"/>
            <a:ext cx="8453446" cy="156479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 может быть источником осязательной информации?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C:\Documents and Settings\Kat\Рабочий стол\болтики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68" y="6207062"/>
            <a:ext cx="906331" cy="59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701294" y="1628800"/>
            <a:ext cx="2050290" cy="2252399"/>
            <a:chOff x="701294" y="1628800"/>
            <a:chExt cx="2050290" cy="2252399"/>
          </a:xfrm>
        </p:grpSpPr>
        <p:pic>
          <p:nvPicPr>
            <p:cNvPr id="8209" name="Picture 17" descr="C:\Documents and Settings\Kat\Local Settings\Temporary Internet Files\Content.IE5\E3KFWF6F\MC900123179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294" y="1687553"/>
              <a:ext cx="1467612" cy="2193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Овал 15"/>
            <p:cNvSpPr/>
            <p:nvPr/>
          </p:nvSpPr>
          <p:spPr>
            <a:xfrm>
              <a:off x="2123728" y="1628800"/>
              <a:ext cx="627856" cy="67285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/>
                <a:t>1</a:t>
              </a:r>
              <a:endParaRPr lang="ru-RU" sz="2800" b="1" dirty="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2731206" y="1419102"/>
            <a:ext cx="3057128" cy="2743200"/>
            <a:chOff x="2731206" y="1419102"/>
            <a:chExt cx="3057128" cy="2743200"/>
          </a:xfrm>
        </p:grpSpPr>
        <p:pic>
          <p:nvPicPr>
            <p:cNvPr id="2050" name="Picture 2" descr="C:\Documents and Settings\Kat\Local Settings\Temporary Internet Files\Content.IE5\G9EV8LI5\MC900441809[1]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1206" y="1419102"/>
              <a:ext cx="2743200" cy="27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Овал 16"/>
            <p:cNvSpPr/>
            <p:nvPr/>
          </p:nvSpPr>
          <p:spPr>
            <a:xfrm>
              <a:off x="5160478" y="1844824"/>
              <a:ext cx="627856" cy="67285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/>
                <a:t>2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536323" y="1844823"/>
            <a:ext cx="2027802" cy="1888471"/>
            <a:chOff x="6536323" y="1844823"/>
            <a:chExt cx="2027802" cy="1888471"/>
          </a:xfrm>
        </p:grpSpPr>
        <p:pic>
          <p:nvPicPr>
            <p:cNvPr id="8208" name="Picture 16" descr="C:\Documents and Settings\Kat\Local Settings\Temporary Internet Files\Content.IE5\G9EV8LI5\MC900303521[1]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6323" y="1933755"/>
              <a:ext cx="1399946" cy="1799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Овал 17"/>
            <p:cNvSpPr/>
            <p:nvPr/>
          </p:nvSpPr>
          <p:spPr>
            <a:xfrm>
              <a:off x="7936269" y="1844823"/>
              <a:ext cx="627856" cy="67285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/>
                <a:t>3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156176" y="3933056"/>
            <a:ext cx="1924000" cy="1723781"/>
            <a:chOff x="6156176" y="3933056"/>
            <a:chExt cx="1924000" cy="1723781"/>
          </a:xfrm>
        </p:grpSpPr>
        <p:pic>
          <p:nvPicPr>
            <p:cNvPr id="8210" name="Picture 18" descr="C:\Documents and Settings\Kat\Local Settings\Temporary Internet Files\Content.IE5\E3KFWF6F\MC900434842[2]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4297956"/>
              <a:ext cx="1358881" cy="1358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Овал 18"/>
            <p:cNvSpPr/>
            <p:nvPr/>
          </p:nvSpPr>
          <p:spPr>
            <a:xfrm>
              <a:off x="7452320" y="3933056"/>
              <a:ext cx="627856" cy="67285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/>
                <a:t>6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203848" y="3501008"/>
            <a:ext cx="2880320" cy="2880320"/>
            <a:chOff x="3203848" y="3501008"/>
            <a:chExt cx="2880320" cy="2880320"/>
          </a:xfrm>
        </p:grpSpPr>
        <p:pic>
          <p:nvPicPr>
            <p:cNvPr id="8207" name="Picture 15" descr="C:\Documents and Settings\Kat\Local Settings\Temporary Internet Files\Content.IE5\E3KFWF6F\MC900439764[1]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501008"/>
              <a:ext cx="2880320" cy="288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Овал 19"/>
            <p:cNvSpPr/>
            <p:nvPr/>
          </p:nvSpPr>
          <p:spPr>
            <a:xfrm>
              <a:off x="5004048" y="3961530"/>
              <a:ext cx="627856" cy="67285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/>
                <a:t>5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01294" y="3985907"/>
            <a:ext cx="2343840" cy="2221155"/>
            <a:chOff x="701294" y="3985907"/>
            <a:chExt cx="2343840" cy="2221155"/>
          </a:xfrm>
        </p:grpSpPr>
        <p:pic>
          <p:nvPicPr>
            <p:cNvPr id="8193" name="Picture 1" descr="C:\Documents and Settings\Kat\Local Settings\Temporary Internet Files\Content.IE5\G9EV8LI5\MC900432589[1]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294" y="4146430"/>
              <a:ext cx="2060632" cy="2060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Овал 20"/>
            <p:cNvSpPr/>
            <p:nvPr/>
          </p:nvSpPr>
          <p:spPr>
            <a:xfrm>
              <a:off x="2417278" y="3985907"/>
              <a:ext cx="627856" cy="67285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/>
                <a:t>4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8286776" y="214290"/>
            <a:ext cx="642942" cy="4286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100</a:t>
            </a:r>
            <a:endParaRPr lang="ru-RU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0" y="142852"/>
            <a:ext cx="2895600" cy="571504"/>
            <a:chOff x="0" y="142852"/>
            <a:chExt cx="2895600" cy="1397000"/>
          </a:xfrm>
        </p:grpSpPr>
        <p:sp>
          <p:nvSpPr>
            <p:cNvPr id="4" name="Полилиния 3"/>
            <p:cNvSpPr/>
            <p:nvPr/>
          </p:nvSpPr>
          <p:spPr>
            <a:xfrm>
              <a:off x="0" y="142852"/>
              <a:ext cx="2870200" cy="1397000"/>
            </a:xfrm>
            <a:custGeom>
              <a:avLst/>
              <a:gdLst>
                <a:gd name="connsiteX0" fmla="*/ 0 w 2870200"/>
                <a:gd name="connsiteY0" fmla="*/ 508000 h 1397000"/>
                <a:gd name="connsiteX1" fmla="*/ 622300 w 2870200"/>
                <a:gd name="connsiteY1" fmla="*/ 1397000 h 1397000"/>
                <a:gd name="connsiteX2" fmla="*/ 1866900 w 2870200"/>
                <a:gd name="connsiteY2" fmla="*/ 1092200 h 1397000"/>
                <a:gd name="connsiteX3" fmla="*/ 2870200 w 2870200"/>
                <a:gd name="connsiteY3" fmla="*/ 0 h 1397000"/>
                <a:gd name="connsiteX4" fmla="*/ 0 w 2870200"/>
                <a:gd name="connsiteY4" fmla="*/ 508000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0200" h="1397000">
                  <a:moveTo>
                    <a:pt x="0" y="508000"/>
                  </a:moveTo>
                  <a:lnTo>
                    <a:pt x="622300" y="1397000"/>
                  </a:lnTo>
                  <a:lnTo>
                    <a:pt x="1866900" y="1092200"/>
                  </a:lnTo>
                  <a:lnTo>
                    <a:pt x="2870200" y="0"/>
                  </a:lnTo>
                  <a:lnTo>
                    <a:pt x="0" y="50800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214282" y="428604"/>
              <a:ext cx="2681318" cy="1016020"/>
            </a:xfrm>
            <a:custGeom>
              <a:avLst/>
              <a:gdLst>
                <a:gd name="connsiteX0" fmla="*/ 0 w 2616200"/>
                <a:gd name="connsiteY0" fmla="*/ 0 h 1282700"/>
                <a:gd name="connsiteX1" fmla="*/ 342900 w 2616200"/>
                <a:gd name="connsiteY1" fmla="*/ 1282700 h 1282700"/>
                <a:gd name="connsiteX2" fmla="*/ 2273300 w 2616200"/>
                <a:gd name="connsiteY2" fmla="*/ 1054100 h 1282700"/>
                <a:gd name="connsiteX3" fmla="*/ 2616200 w 2616200"/>
                <a:gd name="connsiteY3" fmla="*/ 114300 h 1282700"/>
                <a:gd name="connsiteX4" fmla="*/ 0 w 2616200"/>
                <a:gd name="connsiteY4" fmla="*/ 0 h 128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6200" h="1282700">
                  <a:moveTo>
                    <a:pt x="0" y="0"/>
                  </a:moveTo>
                  <a:lnTo>
                    <a:pt x="342900" y="1282700"/>
                  </a:lnTo>
                  <a:lnTo>
                    <a:pt x="2273300" y="1054100"/>
                  </a:lnTo>
                  <a:lnTo>
                    <a:pt x="2616200" y="114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6C38"/>
            </a:solid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5720" y="492102"/>
              <a:ext cx="2286016" cy="902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КОМПЬЮТЕР</a:t>
              </a:r>
              <a:endParaRPr lang="ru-RU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5" name="Picture 4" descr="http://www.fixiki.ru/bitrix/templates/.default/markup/images/fix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911166"/>
            <a:ext cx="2191624" cy="205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35696" y="832356"/>
            <a:ext cx="5418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Убери лишнее изображение.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Kat\Рабочий стол\болтики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68" y="6207062"/>
            <a:ext cx="906331" cy="59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511782" y="1508398"/>
            <a:ext cx="3409281" cy="2541235"/>
            <a:chOff x="511782" y="1508398"/>
            <a:chExt cx="3409281" cy="2541235"/>
          </a:xfrm>
        </p:grpSpPr>
        <p:pic>
          <p:nvPicPr>
            <p:cNvPr id="6146" name="Picture 2" descr="http://service-pro.nnov.ru/uploads/posts/2012-08/remont-komputera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986"/>
            <a:stretch/>
          </p:blipFill>
          <p:spPr bwMode="auto">
            <a:xfrm>
              <a:off x="511782" y="1573761"/>
              <a:ext cx="2781425" cy="2475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Овал 14"/>
            <p:cNvSpPr/>
            <p:nvPr/>
          </p:nvSpPr>
          <p:spPr>
            <a:xfrm>
              <a:off x="3293207" y="1508398"/>
              <a:ext cx="627856" cy="67285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/>
                <a:t>1</a:t>
              </a:r>
              <a:endParaRPr lang="ru-RU" sz="2800" b="1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203295" y="1459876"/>
            <a:ext cx="3381490" cy="2218869"/>
            <a:chOff x="4203295" y="1459876"/>
            <a:chExt cx="3381490" cy="2218869"/>
          </a:xfrm>
        </p:grpSpPr>
        <p:pic>
          <p:nvPicPr>
            <p:cNvPr id="6152" name="Picture 8" descr="http://domcomputer.ru/wp-content/uploads/2012/05/planshet_le1700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3295" y="1844824"/>
              <a:ext cx="2753634" cy="1833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Овал 15"/>
            <p:cNvSpPr/>
            <p:nvPr/>
          </p:nvSpPr>
          <p:spPr>
            <a:xfrm>
              <a:off x="6956929" y="1459876"/>
              <a:ext cx="627856" cy="67285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/>
                <a:t>2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776266" y="3933471"/>
            <a:ext cx="3052085" cy="2232402"/>
            <a:chOff x="4776266" y="3933471"/>
            <a:chExt cx="3052085" cy="2232402"/>
          </a:xfrm>
        </p:grpSpPr>
        <p:pic>
          <p:nvPicPr>
            <p:cNvPr id="6150" name="Picture 6" descr="http://www.oszone.net/user_img/F11/T400s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6266" y="4269897"/>
              <a:ext cx="2448272" cy="1895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Овал 16"/>
            <p:cNvSpPr/>
            <p:nvPr/>
          </p:nvSpPr>
          <p:spPr>
            <a:xfrm>
              <a:off x="7200495" y="3933471"/>
              <a:ext cx="627856" cy="67285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/>
                <a:t>4</a:t>
              </a:r>
              <a:endParaRPr lang="ru-RU" sz="2800" b="1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123728" y="3713207"/>
            <a:ext cx="2425191" cy="2238277"/>
            <a:chOff x="2123728" y="3713207"/>
            <a:chExt cx="2425191" cy="2238277"/>
          </a:xfrm>
        </p:grpSpPr>
        <p:pic>
          <p:nvPicPr>
            <p:cNvPr id="6148" name="Picture 4" descr="http://www.3dnews.ru/_imgdata/img/2008/11/24/104125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4049633"/>
              <a:ext cx="1864560" cy="1901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Овал 17"/>
            <p:cNvSpPr/>
            <p:nvPr/>
          </p:nvSpPr>
          <p:spPr>
            <a:xfrm>
              <a:off x="3921063" y="3713207"/>
              <a:ext cx="627856" cy="67285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/>
                <a:t>3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142852"/>
            <a:ext cx="2895600" cy="571504"/>
            <a:chOff x="0" y="142852"/>
            <a:chExt cx="2895600" cy="1397000"/>
          </a:xfrm>
        </p:grpSpPr>
        <p:sp>
          <p:nvSpPr>
            <p:cNvPr id="5" name="Полилиния 4"/>
            <p:cNvSpPr/>
            <p:nvPr/>
          </p:nvSpPr>
          <p:spPr>
            <a:xfrm>
              <a:off x="0" y="142852"/>
              <a:ext cx="2870200" cy="1397000"/>
            </a:xfrm>
            <a:custGeom>
              <a:avLst/>
              <a:gdLst>
                <a:gd name="connsiteX0" fmla="*/ 0 w 2870200"/>
                <a:gd name="connsiteY0" fmla="*/ 508000 h 1397000"/>
                <a:gd name="connsiteX1" fmla="*/ 622300 w 2870200"/>
                <a:gd name="connsiteY1" fmla="*/ 1397000 h 1397000"/>
                <a:gd name="connsiteX2" fmla="*/ 1866900 w 2870200"/>
                <a:gd name="connsiteY2" fmla="*/ 1092200 h 1397000"/>
                <a:gd name="connsiteX3" fmla="*/ 2870200 w 2870200"/>
                <a:gd name="connsiteY3" fmla="*/ 0 h 1397000"/>
                <a:gd name="connsiteX4" fmla="*/ 0 w 2870200"/>
                <a:gd name="connsiteY4" fmla="*/ 508000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0200" h="1397000">
                  <a:moveTo>
                    <a:pt x="0" y="508000"/>
                  </a:moveTo>
                  <a:lnTo>
                    <a:pt x="622300" y="1397000"/>
                  </a:lnTo>
                  <a:lnTo>
                    <a:pt x="1866900" y="1092200"/>
                  </a:lnTo>
                  <a:lnTo>
                    <a:pt x="2870200" y="0"/>
                  </a:lnTo>
                  <a:lnTo>
                    <a:pt x="0" y="50800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214282" y="428604"/>
              <a:ext cx="2681318" cy="1016020"/>
            </a:xfrm>
            <a:custGeom>
              <a:avLst/>
              <a:gdLst>
                <a:gd name="connsiteX0" fmla="*/ 0 w 2616200"/>
                <a:gd name="connsiteY0" fmla="*/ 0 h 1282700"/>
                <a:gd name="connsiteX1" fmla="*/ 342900 w 2616200"/>
                <a:gd name="connsiteY1" fmla="*/ 1282700 h 1282700"/>
                <a:gd name="connsiteX2" fmla="*/ 2273300 w 2616200"/>
                <a:gd name="connsiteY2" fmla="*/ 1054100 h 1282700"/>
                <a:gd name="connsiteX3" fmla="*/ 2616200 w 2616200"/>
                <a:gd name="connsiteY3" fmla="*/ 114300 h 1282700"/>
                <a:gd name="connsiteX4" fmla="*/ 0 w 2616200"/>
                <a:gd name="connsiteY4" fmla="*/ 0 h 128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6200" h="1282700">
                  <a:moveTo>
                    <a:pt x="0" y="0"/>
                  </a:moveTo>
                  <a:lnTo>
                    <a:pt x="342900" y="1282700"/>
                  </a:lnTo>
                  <a:lnTo>
                    <a:pt x="2273300" y="1054100"/>
                  </a:lnTo>
                  <a:lnTo>
                    <a:pt x="2616200" y="114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6C38"/>
            </a:solid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5720" y="492102"/>
              <a:ext cx="2286016" cy="902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КОМПЬЮТЕР</a:t>
              </a:r>
            </a:p>
          </p:txBody>
        </p:sp>
      </p:grpSp>
      <p:sp>
        <p:nvSpPr>
          <p:cNvPr id="8" name="Скругленный прямоугольник 7"/>
          <p:cNvSpPr/>
          <p:nvPr/>
        </p:nvSpPr>
        <p:spPr>
          <a:xfrm>
            <a:off x="8286776" y="214290"/>
            <a:ext cx="642942" cy="4286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200</a:t>
            </a:r>
            <a:endParaRPr lang="ru-RU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4" descr="http://www.fixiki.ru/bitrix/templates/.default/markup/images/fix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911166"/>
            <a:ext cx="2191624" cy="205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Kat\Рабочий стол\болтики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68" y="6207062"/>
            <a:ext cx="906331" cy="59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1052293"/>
            <a:ext cx="7929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Слово, зашифрованное в ребусе означает:</a:t>
            </a:r>
          </a:p>
        </p:txBody>
      </p:sp>
      <p:pic>
        <p:nvPicPr>
          <p:cNvPr id="3074" name="Picture 2" descr="C:\Documents and Settings\Kat\Local Settings\Temporary Internet Files\Content.IE5\4ZYFMF45\MC90034579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117" y="1914806"/>
            <a:ext cx="2245766" cy="151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3573016"/>
            <a:ext cx="630230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1) устройство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управления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компьютером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2) устройство вывода на печать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3) устройство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перезаписи дисков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4) устройство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вывода звука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899592" y="4077072"/>
            <a:ext cx="630230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382</Words>
  <Application>Microsoft Office PowerPoint</Application>
  <PresentationFormat>Экран (4:3)</PresentationFormat>
  <Paragraphs>209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 Источник информации о том, что начинается новый день – это…</vt:lpstr>
      <vt:lpstr>На каком рисунке Колобок пользуется письменным источником информации?</vt:lpstr>
      <vt:lpstr>Презентация PowerPoint</vt:lpstr>
      <vt:lpstr>Презентация PowerPoint</vt:lpstr>
      <vt:lpstr>Что может быть источником осязательной информации?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СОСТАВЬ СЛОВО ИЗ ПЕРЕМЕШАННЫХ БУКВ</vt:lpstr>
      <vt:lpstr>Презентация PowerPoint</vt:lpstr>
      <vt:lpstr>Презентация PowerPoint</vt:lpstr>
      <vt:lpstr>ПРОЧИТАЙ, ЧТО ЗАШИФРОВАНО.</vt:lpstr>
      <vt:lpstr>ДЕКОДИРУЙ СООБЩЕНИЕ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Виктория</dc:creator>
  <cp:lastModifiedBy>Admin</cp:lastModifiedBy>
  <cp:revision>166</cp:revision>
  <dcterms:created xsi:type="dcterms:W3CDTF">2011-12-18T19:46:55Z</dcterms:created>
  <dcterms:modified xsi:type="dcterms:W3CDTF">2017-12-17T13:22:30Z</dcterms:modified>
</cp:coreProperties>
</file>