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70" r:id="rId2"/>
    <p:sldId id="272" r:id="rId3"/>
    <p:sldId id="257" r:id="rId4"/>
    <p:sldId id="258" r:id="rId5"/>
    <p:sldId id="259" r:id="rId6"/>
    <p:sldId id="260" r:id="rId7"/>
    <p:sldId id="273" r:id="rId8"/>
    <p:sldId id="261" r:id="rId9"/>
    <p:sldId id="263" r:id="rId10"/>
    <p:sldId id="264" r:id="rId11"/>
    <p:sldId id="274" r:id="rId12"/>
    <p:sldId id="265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Тема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«Превращение энергии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клетке 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неживой природе»</a:t>
            </a: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			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Интегрированный урок по физике и  биологии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714356"/>
            <a:ext cx="5913061" cy="3703785"/>
          </a:xfr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28596" y="4786322"/>
            <a:ext cx="8229600" cy="857248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Базовый принцип действия 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трансформатора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состоит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 том, что в основе его работы лежит явление электромагнитной индукции. Одну из катушек – первичную подключают к источнику переменного тока. Протекающий по первичной обмотке переменный ток создаёт переменный магнитный поток, пронизывающий сердечник – </a:t>
            </a:r>
            <a:r>
              <a:rPr lang="ru-RU" sz="64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магнитопровод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. Изменяющийся в сердечнике магнитный поток создаёт ЭДС индукции во второй катушке.</a:t>
            </a:r>
            <a:endParaRPr lang="ru-RU" sz="64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3356992"/>
            <a:ext cx="73511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Электрическая машина, преобразующая механическую энергию в электрическую энергию переменного тока. Большинство генераторов переменного тока используют вращающееся магнитное поле. Принцип работы генератора заключается в преобразовании механической энергии в электрическую путем вращения проволочной катушки в магнитном поле. Электрический ток вырабатывается и тогда, когда силовые линии движущегося магнита пересекают витки проволочной катушки. Электроны перемещаются по направлению к положительному полюсу магнита, а электрический ток течет от положительного полюса к отрицательному. До тех пор, пока силовые линии магнитного поля пересекают катушку, в проводнике индуцируется электрический ток...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4410" y="1412776"/>
            <a:ext cx="2898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ГЕНЕРАТОР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ПЕРЕМЕННОГО ТОКА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F:\проекты 21-22\биолог+физика\проект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1941"/>
            <a:ext cx="3714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4019266" cy="2357454"/>
          </a:xfr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28596" y="4857760"/>
            <a:ext cx="8229600" cy="1143008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Краткий рассказ о приборе генераторе, способном вырабатывать энергию, демонстрируют опыт по выработке энергии света. </a:t>
            </a:r>
            <a:r>
              <a:rPr lang="ru-RU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Учащимся предлагают подумать является ли клетка генератором  (на примере энергетического обмена).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Содержимое 3" descr="im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141694" cy="303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071546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органоидов клетки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Биологические явления или процесс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Физическое устройство, осуществляющее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процесс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Закрепление материала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Рисунок 4" descr="C:\Users\Павел\Desktop\0018-019-Funktsii-mitokhondrij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30004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0019-020-Plastid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9002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28596" y="5643578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Учащиеся делают вывод, что клетка работает как аккумулятор (накопитель), генератор (создатель), и преобразователь (трансформатор).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1"/>
          <a:ext cx="828681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/>
                <a:gridCol w="2762270"/>
                <a:gridCol w="2762270"/>
              </a:tblGrid>
              <a:tr h="1340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органоидов клетки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Биологические явления или процесс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Физическое устройство, осуществляющее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процесс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701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Пластиды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Фотосинтез-накопление и преобразование 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Аккумулятор, трансформатор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98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Митохондрии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Синтез АТФ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Генератор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Павел\Desktop\0018-019-Funktsii-mitokhondrij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857760"/>
            <a:ext cx="32861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0019-020-Plastid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86322"/>
            <a:ext cx="21145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500034" y="428604"/>
            <a:ext cx="822960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Клетка- накопитель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Накапливает органические вещества и неорганические вещества подобно аккумулятору. В нужный момент АТФ расщепляется и отдает энергию.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создатель энергии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 ней есть энергетические станции – митохондрии и пластиды. Клетка работает как генератор.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усилитель, то есть преобразователь энергии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Преобразует один вид энергии в другой, является трансформатором.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effectLst/>
                <a:latin typeface="Arial" pitchFamily="34" charset="0"/>
                <a:cs typeface="Arial" pitchFamily="34" charset="0"/>
              </a:rPr>
              <a:t>ВЫВОДЫ</a:t>
            </a:r>
            <a:endParaRPr lang="ru-RU" sz="3200" b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 Сейчас нельзя обойтись без знаний физики, если ты хочешь достигнуть ясности относительно физиологических вопросов»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/>
              <a:t> </a:t>
            </a:r>
          </a:p>
          <a:p>
            <a:pPr algn="r"/>
            <a:r>
              <a:rPr lang="ru-RU" b="1" dirty="0" smtClean="0"/>
              <a:t>Р. Майер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3781495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Никто, нигде, никогда не наблюдал нарушение закона сохранения. Любое событие, происходящее в мире, связано с превращением энергии. Любое! Нет превращения энергии, нет и события.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172480" cy="912733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Цель: Сравнить клетку с физическими приборами</a:t>
            </a:r>
            <a:endParaRPr lang="ru-RU" sz="32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4786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повторить основные положения клеточной теории, строение и            функции основных органоидов клетки в создании и накоплении и преобразовании энергии;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доказать, что клетка – накопитель, создатель и преобразователь энергии на примере энергетического обмена и фотосинтеза; показать действие законов физики в  жизнедеятельности клетки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-п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ознакомить </a:t>
            </a:r>
            <a:r>
              <a:rPr lang="ru-RU" sz="2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учащихся с ролью различных видов энергии в живой и неживой природе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раскрыть взаимосвязь биологии и физики на уровне клетки, а также  расширить знания о науках бионика и биофизика.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ПЛАН УРОКА</a:t>
            </a:r>
          </a:p>
          <a:p>
            <a:pPr marL="624078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Повторение материала о физических телах.</a:t>
            </a:r>
          </a:p>
          <a:p>
            <a:pPr marL="624078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Клетка – живое тело.</a:t>
            </a:r>
          </a:p>
          <a:p>
            <a:pPr marL="624078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Клетка – накопитель, создатель и преобразователь энергии:</a:t>
            </a:r>
          </a:p>
          <a:p>
            <a:pPr marL="624078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энергетический обмен</a:t>
            </a:r>
          </a:p>
          <a:p>
            <a:pPr marL="624078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фотосинтез</a:t>
            </a:r>
          </a:p>
          <a:p>
            <a:pPr marL="624078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Взаимосвязь наук биологии и физики.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Этапы урока: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Организационный этап.</a:t>
            </a:r>
            <a:endParaRPr lang="ru-RU" sz="32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Актуализация знаний.</a:t>
            </a:r>
            <a:endParaRPr lang="ru-RU" sz="36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Yulia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333773" cy="2500330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71472" y="4572008"/>
            <a:ext cx="8229600" cy="1011222"/>
          </a:xfrm>
          <a:prstGeom prst="rect">
            <a:avLst/>
          </a:prstGeom>
        </p:spPr>
        <p:txBody>
          <a:bodyPr vert="horz" anchor="t">
            <a:normAutofit fontScale="975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F:\проекты 21-22\биолог+физика\проект\hello_html_7fc979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68" y="1700808"/>
            <a:ext cx="4536504" cy="270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оекты 21-22\биолог+физика\на печать\пластид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604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проекты 21-22\биолог+физика\проект\hello_html_7fc979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6188" y="846964"/>
            <a:ext cx="5308088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Обобщения и систематизации знаний.</a:t>
            </a:r>
            <a:endParaRPr lang="ru-RU" sz="3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3400420" cy="31621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Виды энергии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МЕХАНИЧЕСКАЯ</a:t>
            </a:r>
          </a:p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Кинетическая</a:t>
            </a:r>
          </a:p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Потенциальная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ТЕПЛОВАЯ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ЭЛЕКТРИЧЕСКАЯ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СВЕТОВАЯ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ЯДЕРНАЯ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7" descr="photocin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187" y="1422973"/>
            <a:ext cx="4357718" cy="30580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57158" y="47148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28596" y="4786322"/>
            <a:ext cx="8229600" cy="8572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00042"/>
            <a:ext cx="4968552" cy="3288998"/>
          </a:xfr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576" y="5445224"/>
            <a:ext cx="8229600" cy="8572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Учащиеся делают вывод : будет ли являться клетка – аккумулятором энергии. В каком виде она накапливается в клетке?</a:t>
            </a:r>
          </a:p>
        </p:txBody>
      </p:sp>
      <p:pic>
        <p:nvPicPr>
          <p:cNvPr id="4" name="Рисунок 3" descr="F:\проекты 21-22\биолог+физика\проект\аккумулято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090058" cy="30676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378904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Основной принцип работы любого аккумуляторного элемента — протекание в нем обратимой электрохимической реакции, т. е. при приложении к контактам элемента постоянного напряжения, на его пластинах (электродах) накапливается электрическая энергия, при приложении нагрузки — происходит ее расходование. Причем протекает такая реакция на протяжении большого количества циклов заряда/разряда.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433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Интегрированный урок по физике и  биологии  </vt:lpstr>
      <vt:lpstr>Презентация PowerPoint</vt:lpstr>
      <vt:lpstr>    Цель: Сравнить клетку с физическими приборами</vt:lpstr>
      <vt:lpstr>Задачи: - повторить основные положения клеточной теории, строение и            функции основных органоидов клетки в создании и накоплении и преобразовании энергии; - доказать, что клетка – накопитель, создатель и преобразователь энергии на примере энергетического обмена и фотосинтеза; показать действие законов физики в  жизнедеятельности клетки; -познакомить учащихся с ролью различных видов энергии в живой и неживой природе. - раскрыть взаимосвязь биологии и физики на уровне клетки, а также  расширить знания о науках бионика и биофизика. </vt:lpstr>
      <vt:lpstr>Этапы урока: 1. Организационный этап.</vt:lpstr>
      <vt:lpstr> 2. Актуализация знаний.</vt:lpstr>
      <vt:lpstr>Презентация PowerPoint</vt:lpstr>
      <vt:lpstr>3. Обобщения и систематизации знаний.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4. Закрепление материала 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Действие законов физики в жизнедеятельности клетки</dc:title>
  <dc:creator>Yulia</dc:creator>
  <cp:lastModifiedBy>user</cp:lastModifiedBy>
  <cp:revision>33</cp:revision>
  <dcterms:created xsi:type="dcterms:W3CDTF">2017-12-02T11:59:59Z</dcterms:created>
  <dcterms:modified xsi:type="dcterms:W3CDTF">2022-05-05T14:10:33Z</dcterms:modified>
</cp:coreProperties>
</file>