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93" r:id="rId3"/>
    <p:sldId id="290" r:id="rId4"/>
    <p:sldId id="294" r:id="rId5"/>
    <p:sldId id="291" r:id="rId6"/>
    <p:sldId id="292" r:id="rId7"/>
    <p:sldId id="266" r:id="rId8"/>
    <p:sldId id="305" r:id="rId9"/>
    <p:sldId id="297" r:id="rId10"/>
    <p:sldId id="301" r:id="rId11"/>
    <p:sldId id="276" r:id="rId12"/>
    <p:sldId id="281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21.02.18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21.02.18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21.02.18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21.02.18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21.02.18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21.02.18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21.02.18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21.02.18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21.02.18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21.02.18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21.02.18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ср 21.02.18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0"/>
            <a:ext cx="8208912" cy="68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kydecor.p.fl1.fo.ru/image/chunk1/1175038/0/editor/blog/shaking_hands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6" y="980728"/>
            <a:ext cx="4424364" cy="3333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1620" y="260648"/>
            <a:ext cx="684076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Инфекции наружных покровов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https://24smi.org/public/media/news/2017/08/07/R4NLEbEEFMOr_kak-vygliadit-chesotka-u-chelove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97" y="3669924"/>
            <a:ext cx="4295384" cy="3221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29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5676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16632"/>
            <a:ext cx="518457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Предупреждение инфекционных заболеваний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776" y="1484784"/>
            <a:ext cx="279005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1. Мыть </a:t>
            </a:r>
            <a:r>
              <a:rPr lang="ru-RU" sz="2400" dirty="0"/>
              <a:t>руки </a:t>
            </a:r>
            <a:r>
              <a:rPr lang="ru-RU" sz="2400" dirty="0" smtClean="0"/>
              <a:t>перед </a:t>
            </a:r>
            <a:r>
              <a:rPr lang="ru-RU" sz="2400" dirty="0"/>
              <a:t>едой, после прогулки, посещения </a:t>
            </a:r>
            <a:r>
              <a:rPr lang="ru-RU" sz="2400" dirty="0" smtClean="0"/>
              <a:t>туалета.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776" y="3645024"/>
            <a:ext cx="270768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4.Тщательно </a:t>
            </a:r>
            <a:r>
              <a:rPr lang="ru-RU" sz="2400" dirty="0"/>
              <a:t>мыть продукты </a:t>
            </a:r>
            <a:r>
              <a:rPr lang="ru-RU" sz="2400" dirty="0" smtClean="0"/>
              <a:t>питания.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1484784"/>
            <a:ext cx="259228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3.Следить </a:t>
            </a:r>
            <a:r>
              <a:rPr lang="ru-RU" sz="2400" dirty="0"/>
              <a:t>за сроком годности продуктов </a:t>
            </a:r>
            <a:r>
              <a:rPr lang="ru-RU" sz="2400" dirty="0" smtClean="0"/>
              <a:t>питания.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1484784"/>
            <a:ext cx="2286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2.Вести </a:t>
            </a:r>
            <a:r>
              <a:rPr lang="ru-RU" sz="2400" dirty="0"/>
              <a:t>борьбу с насекомыми (мухами, комарами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3645024"/>
            <a:ext cx="224230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5.Соблюдать </a:t>
            </a:r>
            <a:r>
              <a:rPr lang="ru-RU" sz="2400" dirty="0"/>
              <a:t>гигиену </a:t>
            </a:r>
            <a:r>
              <a:rPr lang="ru-RU" sz="2400" dirty="0" smtClean="0"/>
              <a:t>тела.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159774"/>
            <a:ext cx="358214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6.В </a:t>
            </a:r>
            <a:r>
              <a:rPr lang="ru-RU" sz="2400" dirty="0"/>
              <a:t>зимнее время употреблять витамины для укрепления </a:t>
            </a:r>
            <a:r>
              <a:rPr lang="ru-RU" sz="2400" dirty="0" smtClean="0"/>
              <a:t>иммунитета.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33926" y="5159774"/>
            <a:ext cx="289254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7.Не </a:t>
            </a:r>
            <a:r>
              <a:rPr lang="ru-RU" sz="2400" dirty="0"/>
              <a:t>пользоваться чужими средствами личной </a:t>
            </a:r>
            <a:r>
              <a:rPr lang="ru-RU" sz="2400" dirty="0" smtClean="0"/>
              <a:t>гигиены.</a:t>
            </a:r>
          </a:p>
          <a:p>
            <a:pPr algn="ctr"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62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79928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Задание: </a:t>
            </a:r>
            <a:r>
              <a:rPr lang="ru-RU" sz="2800" dirty="0" smtClean="0"/>
              <a:t>Прочитай</a:t>
            </a:r>
            <a:r>
              <a:rPr lang="ru-RU" sz="2800" dirty="0"/>
              <a:t>, расставь стрелки в нужном </a:t>
            </a:r>
            <a:r>
              <a:rPr lang="ru-RU" sz="2800" dirty="0" smtClean="0"/>
              <a:t>направлении</a:t>
            </a:r>
            <a:r>
              <a:rPr lang="ru-RU" sz="2800" dirty="0"/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50378"/>
              </p:ext>
            </p:extLst>
          </p:nvPr>
        </p:nvGraphicFramePr>
        <p:xfrm>
          <a:off x="323528" y="1628800"/>
          <a:ext cx="8568952" cy="49524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49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5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3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Стрелка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Способ распространения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1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Инфекции дыхательных путей (грипп, ангина, корь, коклюш, туберкулёз, ветряная оспа)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Через продукты питания, воду, грязные руки (мухи)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1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Кишечные инфекции (дизентерия, брюшной тиф, холера, инфекционный гепатит)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Воздушно – капельный путь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Кровяные инфекции (малярия, чума, клещевой энцефалит)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Контактный путь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91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Инфекции наружных покровов (чесотка, сибирская язва)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Через укусы кровососущих (комары, клещи, блохи, вши, москиты).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3635896" y="2996952"/>
            <a:ext cx="2160240" cy="936104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923928" y="2852936"/>
            <a:ext cx="1656184" cy="1296144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67944" y="5013176"/>
            <a:ext cx="1512168" cy="792088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067944" y="5013176"/>
            <a:ext cx="1512168" cy="792088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88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752" y="332656"/>
            <a:ext cx="909024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   Я не заболею инфекционными   заболеваниями, потому что    буду… или потому что не буду ….  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http://photo.adiso.kg/photo/resource/kg/68/68719/sportivnye-tovary.0.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444503"/>
            <a:ext cx="6480720" cy="3552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29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727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http://www.deutscheszentrum.de/pictures/Komponisten_uA/Hippocrates%2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3312368" cy="36436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3508" y="4581128"/>
            <a:ext cx="885698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«Любую болезнь легче предупредить, </a:t>
            </a:r>
          </a:p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лечить» </a:t>
            </a:r>
          </a:p>
          <a:p>
            <a:pPr algn="r"/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Гиппократ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540" y="1268760"/>
            <a:ext cx="8280920" cy="2585323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Инфекционные заболевания и меры по их предупреждению</a:t>
            </a:r>
            <a:r>
              <a:rPr lang="ru-RU" sz="5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hotimsk.by/wp-content/uploads/2015/08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42582"/>
            <a:ext cx="3131840" cy="234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94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229200"/>
            <a:ext cx="849694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Инфекционные заболевания – это группа заболеваний, вызываемых проникновением в организм болезнетворных микроорганизмов.</a:t>
            </a:r>
            <a:endParaRPr lang="ru-RU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267744" y="116631"/>
            <a:ext cx="475252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Какие заболевания называют инфекционными?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368886"/>
            <a:ext cx="262778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Инфекционные заболевания -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87783" y="1852818"/>
            <a:ext cx="262778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э</a:t>
            </a:r>
            <a:r>
              <a:rPr lang="ru-RU" sz="2800" dirty="0" smtClean="0"/>
              <a:t>то группа заболеваний,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670730" y="1988840"/>
            <a:ext cx="314974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</a:t>
            </a:r>
            <a:r>
              <a:rPr lang="ru-RU" sz="2800" dirty="0" smtClean="0"/>
              <a:t>ызываемых проникновением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368886"/>
            <a:ext cx="305983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организм болезнетворных микроорганизмов. 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1148651"/>
            <a:ext cx="648072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Задание: из набора слов составь определение.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2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46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53" y="3747"/>
            <a:ext cx="9180905" cy="689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456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" y="836712"/>
            <a:ext cx="5064078" cy="3879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15" y="3501008"/>
            <a:ext cx="5201513" cy="3428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699792" y="119416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ЭПИДЕМИИ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5917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1620" y="260648"/>
            <a:ext cx="684076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Инфекции дыхательных путей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9" y="974706"/>
            <a:ext cx="4962525" cy="5095875"/>
          </a:xfrm>
          <a:prstGeom prst="rect">
            <a:avLst/>
          </a:prstGeom>
        </p:spPr>
      </p:pic>
      <p:pic>
        <p:nvPicPr>
          <p:cNvPr id="1026" name="Picture 2" descr="http://zdorovie-legkie.ru/wp-content/uploads/2017/05/Sneeze-1024x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523" y="4366460"/>
            <a:ext cx="3752999" cy="24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44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1620" y="260648"/>
            <a:ext cx="684076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Кишечные инфекции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5" name="Picture 4" descr="http://rebenok.by/pics/image/dirty-hands%281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674" y="3842747"/>
            <a:ext cx="2967831" cy="2967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http://wegwag.files.wordpress.com/2010/08/full-glass-of-dirty-wa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083933"/>
            <a:ext cx="3621225" cy="2712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674" y="3933056"/>
            <a:ext cx="4131759" cy="2775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84534"/>
            <a:ext cx="3742140" cy="2615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1486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4068960" cy="3469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088872"/>
            <a:ext cx="4320480" cy="3236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1151620" y="260648"/>
            <a:ext cx="684076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Кровяные инфекции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1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1882</TotalTime>
  <Words>238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User</cp:lastModifiedBy>
  <cp:revision>63</cp:revision>
  <dcterms:modified xsi:type="dcterms:W3CDTF">2018-02-21T14:42:07Z</dcterms:modified>
</cp:coreProperties>
</file>