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C80000"/>
    <a:srgbClr val="FFB9B9"/>
    <a:srgbClr val="00823B"/>
    <a:srgbClr val="71FFB1"/>
    <a:srgbClr val="71C2FF"/>
    <a:srgbClr val="266678"/>
    <a:srgbClr val="A7D6E3"/>
    <a:srgbClr val="87C7D9"/>
    <a:srgbClr val="FF8B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C8000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C8000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C8000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C8000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C8000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C8000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C8000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C8000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C8000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C8000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9.png"/><Relationship Id="rId18" Type="http://schemas.microsoft.com/office/2007/relationships/hdphoto" Target="../media/hdphoto13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microsoft.com/office/2007/relationships/hdphoto" Target="../media/hdphoto10.wdp"/><Relationship Id="rId17" Type="http://schemas.openxmlformats.org/officeDocument/2006/relationships/image" Target="../media/image40.png"/><Relationship Id="rId2" Type="http://schemas.openxmlformats.org/officeDocument/2006/relationships/audio" Target="../media/audio2.wav"/><Relationship Id="rId16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6.png"/><Relationship Id="rId4" Type="http://schemas.microsoft.com/office/2007/relationships/hdphoto" Target="../media/hdphoto6.wdp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audio" Target="../media/audio4.wav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18.wdp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8" Type="http://schemas.microsoft.com/office/2007/relationships/hdphoto" Target="../media/hdphoto3.wdp"/><Relationship Id="rId3" Type="http://schemas.openxmlformats.org/officeDocument/2006/relationships/image" Target="../media/image8.png"/><Relationship Id="rId21" Type="http://schemas.openxmlformats.org/officeDocument/2006/relationships/image" Target="../media/image11.png"/><Relationship Id="rId2" Type="http://schemas.openxmlformats.org/officeDocument/2006/relationships/audio" Target="../media/audio1.wav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9.png"/><Relationship Id="rId2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571480"/>
            <a:ext cx="7500990" cy="5774620"/>
            <a:chOff x="1115616" y="222473"/>
            <a:chExt cx="7165477" cy="62209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22473"/>
              <a:ext cx="7165477" cy="3282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800" dirty="0" smtClean="0">
                  <a:latin typeface="Arial Black" pitchFamily="34" charset="0"/>
                </a:rPr>
                <a:t>Использование уменьшительно-ласкательных существительных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141932" y="4686095"/>
              <a:ext cx="3070919" cy="1757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Выполнил:</a:t>
              </a:r>
            </a:p>
            <a:p>
              <a:pPr algn="r">
                <a:spcBef>
                  <a:spcPct val="0"/>
                </a:spcBef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Студентки 3 курса</a:t>
              </a:r>
            </a:p>
            <a:p>
              <a:pPr algn="r">
                <a:spcBef>
                  <a:spcPct val="0"/>
                </a:spcBef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Группы 32 Б ДО</a:t>
              </a:r>
            </a:p>
            <a:p>
              <a:pPr algn="r">
                <a:spcBef>
                  <a:spcPct val="0"/>
                </a:spcBef>
              </a:pP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Мегедина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Е.А.</a:t>
              </a:r>
            </a:p>
            <a:p>
              <a:pPr algn="r">
                <a:spcBef>
                  <a:spcPct val="0"/>
                </a:spcBef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Лыкова Г.С.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3714752"/>
            <a:ext cx="3100994" cy="2926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4857760"/>
            <a:ext cx="1857388" cy="164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 домике у гномика была кухня и комната. Так как они были маленькие, кухню мы назовем…….., а комнату…........ . Давай посмотрим что было у гномика на кухоньке. Не забывай называть предметы ласково, они ведь были маленькие.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2857496"/>
            <a:ext cx="2071702" cy="1428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1857364"/>
            <a:ext cx="1464905" cy="1922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785926"/>
            <a:ext cx="1047158" cy="2617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4500570"/>
            <a:ext cx="1428760" cy="1071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4572008"/>
            <a:ext cx="1357291" cy="1162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5500702"/>
            <a:ext cx="2000264" cy="889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2428868"/>
            <a:ext cx="2017160" cy="1285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3786190"/>
            <a:ext cx="1866147" cy="9443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5" y="4714884"/>
            <a:ext cx="1428760" cy="7828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5143512"/>
            <a:ext cx="1714513" cy="9904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82" y="5429264"/>
            <a:ext cx="128588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А теперь гномик приглашает нас за столик попить чай. Как мы ласково чай назовем?........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 чем нам гномик предлагает попить чаек? Назови ласково.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467" b="96800" l="32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2651707" cy="198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3361" r="9972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643050"/>
            <a:ext cx="2964454" cy="16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100000" l="5288" r="899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214422"/>
            <a:ext cx="19812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417" b="100000" l="10000" r="9369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3263496" cy="217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4167" b="96224" l="3553" r="9749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857628"/>
            <a:ext cx="3042190" cy="244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10000" b="94000" l="7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714752"/>
            <a:ext cx="2516582" cy="251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А теперь посмотрим, что было в комнатке у гномика. Назови все предметы ласково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1428736"/>
            <a:ext cx="1403797" cy="24753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1714488"/>
            <a:ext cx="3286148" cy="1785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1214422"/>
            <a:ext cx="1994348" cy="2558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3" y="1428737"/>
            <a:ext cx="1785950" cy="1714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4857760"/>
            <a:ext cx="3000375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3714752"/>
            <a:ext cx="2322531" cy="1703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4714884"/>
            <a:ext cx="1793599" cy="16372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958" y="3786190"/>
            <a:ext cx="646365" cy="1048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Рядом с домиком гномика жили домашние животные. Назови всех животных ласково.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928670"/>
            <a:ext cx="2477904" cy="2500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1857364"/>
            <a:ext cx="1431659" cy="1857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08826"/>
            <a:ext cx="4421896" cy="3149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290" y="3919178"/>
            <a:ext cx="3214710" cy="2938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1071546"/>
            <a:ext cx="3719915" cy="27519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3929066"/>
            <a:ext cx="2698928" cy="269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А вот еще одна игра от гномика. Положи в мешочек только те картинки, на которых изображено много предметов. Называй эти предметы ласково. А после того, как сложишь в мешочек нужное, назови ласково оставшиеся картинки.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59740"/>
            <a:ext cx="3646667" cy="3598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28662" y="1571612"/>
            <a:ext cx="1682565" cy="1695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1785926"/>
            <a:ext cx="1282445" cy="1676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1785926"/>
            <a:ext cx="1802194" cy="1497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1785926"/>
            <a:ext cx="1666546" cy="1666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1714488"/>
            <a:ext cx="1853254" cy="1647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3214687"/>
            <a:ext cx="1500198" cy="1285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3214686"/>
            <a:ext cx="1785950" cy="1357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4572008"/>
            <a:ext cx="2428892" cy="19041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3429000"/>
            <a:ext cx="2143140" cy="14287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4786322"/>
            <a:ext cx="2285641" cy="176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9066E-6 L -0.21267 0.30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28671 0.30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51526E-6 L -0.71337 0.3815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5 0.0111 L -0.31128 0.128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6994E-6 L -0.5066 0.1528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47549E-7 L -0.35434 -0.1258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9898E-6 L -0.69306 0.083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А что мы набрали в лесу? Назови ласково.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285861"/>
            <a:ext cx="3701575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071810"/>
            <a:ext cx="3643338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6541" l="0" r="98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714752"/>
            <a:ext cx="3200423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После игры можно пойти прогуляться в лес. Лес этот маленький, поэтому назовем его  ласково……..Каких лесных зверюшек мы встретили в лесочке? Назови их ласково.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0" r="99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4286256"/>
            <a:ext cx="3429024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img-fotki.yandex.ru/get/4714/34907849.17/0_7b023_5053d7e7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500174"/>
            <a:ext cx="1857388" cy="2428892"/>
          </a:xfrm>
          <a:prstGeom prst="rect">
            <a:avLst/>
          </a:prstGeom>
          <a:noFill/>
        </p:spPr>
      </p:pic>
      <p:pic>
        <p:nvPicPr>
          <p:cNvPr id="2052" name="Picture 4" descr="http://img-fotki.yandex.ru/get/4714/34907849.17/0_7b023_5053d7e7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71942"/>
            <a:ext cx="1785950" cy="2643206"/>
          </a:xfrm>
          <a:prstGeom prst="rect">
            <a:avLst/>
          </a:prstGeom>
          <a:noFill/>
        </p:spPr>
      </p:pic>
      <p:pic>
        <p:nvPicPr>
          <p:cNvPr id="2054" name="Picture 6" descr="http://cs629320.vk.me/v629320999/132d8/ZLR4X4VjB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643050"/>
            <a:ext cx="2738420" cy="2024048"/>
          </a:xfrm>
          <a:prstGeom prst="rect">
            <a:avLst/>
          </a:prstGeom>
          <a:noFill/>
        </p:spPr>
      </p:pic>
      <p:pic>
        <p:nvPicPr>
          <p:cNvPr id="2056" name="Picture 8" descr="http://www.coollady.ru/puc/3/derevo/s/10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643050"/>
            <a:ext cx="1928826" cy="242891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3636" y="4000504"/>
            <a:ext cx="2169151" cy="1911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9"/>
            <a:ext cx="71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Как незаметно прошел день. Назови день ласково……. Наступил вечер. Как мы его ласково назовем</a:t>
            </a:r>
            <a:r>
              <a:rPr lang="ru-RU" dirty="0" smtClean="0">
                <a:latin typeface="Arial Black" pitchFamily="34" charset="0"/>
              </a:rPr>
              <a:t>?.........</a:t>
            </a:r>
            <a:endParaRPr lang="ru-RU" smtClean="0">
              <a:latin typeface="Arial Black" pitchFamily="34" charset="0"/>
            </a:endParaRPr>
          </a:p>
          <a:p>
            <a:pPr algn="ctr"/>
            <a:r>
              <a:rPr lang="ru-RU" smtClean="0">
                <a:latin typeface="Arial Black" pitchFamily="34" charset="0"/>
              </a:rPr>
              <a:t>Пора </a:t>
            </a:r>
            <a:r>
              <a:rPr lang="ru-RU" dirty="0" smtClean="0">
                <a:latin typeface="Arial Black" pitchFamily="34" charset="0"/>
              </a:rPr>
              <a:t>нам прощаться с гномиком. Очень хороший денек мы провели в гостях в сказочной стране. Спасибо и вам за внимание и помощь в рассказе.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Вы молодцы.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786058"/>
            <a:ext cx="3341256" cy="380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908" b="90586" l="0" r="994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143248"/>
            <a:ext cx="4018676" cy="300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3116"/>
            <a:ext cx="7425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8A0000"/>
                </a:solidFill>
                <a:latin typeface="Arial Black" pitchFamily="34" charset="0"/>
              </a:rPr>
              <a:t>Жил-был в одной сказочной стране гном</a:t>
            </a:r>
            <a:endParaRPr lang="ru-RU" sz="2400" dirty="0">
              <a:solidFill>
                <a:srgbClr val="8A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2500306"/>
            <a:ext cx="3357586" cy="39290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604" y="428604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Существительные </a:t>
            </a:r>
          </a:p>
          <a:p>
            <a:pPr algn="ctr"/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Образование уменьшительно-ласкательных существительных с суффиксами </a:t>
            </a:r>
            <a:r>
              <a:rPr lang="ru-RU" b="1" i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оньк</a:t>
            </a:r>
            <a:r>
              <a:rPr lang="ru-RU" b="1" i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b="1" i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еньк</a:t>
            </a:r>
            <a:r>
              <a:rPr lang="ru-RU" b="1" i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b="1" i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ышек</a:t>
            </a:r>
            <a:r>
              <a:rPr lang="ru-RU" b="1" i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b="1" i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b="1" i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000108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8A0000"/>
                </a:solidFill>
                <a:latin typeface="Arial Black" pitchFamily="34" charset="0"/>
              </a:rPr>
              <a:t>Гномик был очень маленький. </a:t>
            </a:r>
          </a:p>
          <a:p>
            <a:r>
              <a:rPr lang="ru-RU" sz="2400" dirty="0" smtClean="0">
                <a:solidFill>
                  <a:srgbClr val="8A0000"/>
                </a:solidFill>
                <a:latin typeface="Arial Black" pitchFamily="34" charset="0"/>
              </a:rPr>
              <a:t>Все, что его окружало тоже было маленьким. </a:t>
            </a:r>
          </a:p>
          <a:p>
            <a:r>
              <a:rPr lang="ru-RU" sz="2400" dirty="0" smtClean="0">
                <a:solidFill>
                  <a:srgbClr val="8A0000"/>
                </a:solidFill>
                <a:latin typeface="Arial Black" pitchFamily="34" charset="0"/>
              </a:rPr>
              <a:t>Давайте посмотрим и расскажем, как жил гномик. </a:t>
            </a:r>
          </a:p>
          <a:p>
            <a:r>
              <a:rPr lang="ru-RU" sz="2400" dirty="0" smtClean="0">
                <a:solidFill>
                  <a:srgbClr val="8A0000"/>
                </a:solidFill>
                <a:latin typeface="Arial Black" pitchFamily="34" charset="0"/>
              </a:rPr>
              <a:t>На картинках будут те предметы, которые окружали гномика, но так как предметы эти были очень маленькие, называть их нужно будет ласково. </a:t>
            </a:r>
          </a:p>
          <a:p>
            <a:r>
              <a:rPr lang="ru-RU" sz="2400" dirty="0" smtClean="0">
                <a:solidFill>
                  <a:srgbClr val="8A0000"/>
                </a:solidFill>
                <a:latin typeface="Arial Black" pitchFamily="34" charset="0"/>
              </a:rPr>
              <a:t>Итак, начнем наш рассказ.</a:t>
            </a:r>
            <a:endParaRPr lang="ru-RU" sz="2400" dirty="0">
              <a:solidFill>
                <a:srgbClr val="8A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28605"/>
            <a:ext cx="72152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Гномик был совсем маленький. </a:t>
            </a:r>
          </a:p>
          <a:p>
            <a:r>
              <a:rPr lang="ru-RU" dirty="0" smtClean="0">
                <a:latin typeface="Arial Black" pitchFamily="34" charset="0"/>
              </a:rPr>
              <a:t>Поэтому у него были маленькие уши, мы назовем их ласково…….. . Маленькие глаза, мы назовем их ласково…...... . </a:t>
            </a:r>
          </a:p>
          <a:p>
            <a:r>
              <a:rPr lang="ru-RU" dirty="0" smtClean="0">
                <a:latin typeface="Arial Black" pitchFamily="34" charset="0"/>
              </a:rPr>
              <a:t>Маленький рот, назовем его…… . </a:t>
            </a:r>
          </a:p>
          <a:p>
            <a:r>
              <a:rPr lang="ru-RU" dirty="0" smtClean="0">
                <a:latin typeface="Arial Black" pitchFamily="34" charset="0"/>
              </a:rPr>
              <a:t>Маленькая голова, назовем ее…… . </a:t>
            </a:r>
          </a:p>
          <a:p>
            <a:r>
              <a:rPr lang="ru-RU" dirty="0" smtClean="0">
                <a:latin typeface="Arial Black" pitchFamily="34" charset="0"/>
              </a:rPr>
              <a:t>Маленькие руки, назовем их……. . </a:t>
            </a:r>
          </a:p>
          <a:p>
            <a:r>
              <a:rPr lang="ru-RU" dirty="0" smtClean="0">
                <a:latin typeface="Arial Black" pitchFamily="34" charset="0"/>
              </a:rPr>
              <a:t>Маленькие ноги, назовем их…… . </a:t>
            </a:r>
          </a:p>
          <a:p>
            <a:r>
              <a:rPr lang="ru-RU" dirty="0" smtClean="0">
                <a:latin typeface="Arial Black" pitchFamily="34" charset="0"/>
              </a:rPr>
              <a:t>Маленькие пальцы, назовем их… . </a:t>
            </a:r>
          </a:p>
          <a:p>
            <a:r>
              <a:rPr lang="ru-RU" dirty="0" smtClean="0">
                <a:latin typeface="Arial Black" pitchFamily="34" charset="0"/>
              </a:rPr>
              <a:t>А как ласково мы назовем щеки гномика?........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А лоб?.......  А ресницы?......... А брови?.......... А волосы?........ А шею?......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А живот?......... А спину?......... </a:t>
            </a:r>
          </a:p>
          <a:p>
            <a:r>
              <a:rPr lang="ru-RU" dirty="0" smtClean="0">
                <a:latin typeface="Arial Black" pitchFamily="34" charset="0"/>
              </a:rPr>
              <a:t>На гномике была одежда и обувь. </a:t>
            </a:r>
          </a:p>
          <a:p>
            <a:r>
              <a:rPr lang="ru-RU" dirty="0" smtClean="0">
                <a:latin typeface="Arial Black" pitchFamily="34" charset="0"/>
              </a:rPr>
              <a:t>Назови ласково его брюки…….. 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А рубашку……. . А бант……….. . </a:t>
            </a:r>
          </a:p>
          <a:p>
            <a:r>
              <a:rPr lang="ru-RU" dirty="0" smtClean="0">
                <a:latin typeface="Arial Black" pitchFamily="34" charset="0"/>
              </a:rPr>
              <a:t>А колпак……. . </a:t>
            </a:r>
          </a:p>
          <a:p>
            <a:r>
              <a:rPr lang="ru-RU" dirty="0" smtClean="0">
                <a:latin typeface="Arial Black" pitchFamily="34" charset="0"/>
              </a:rPr>
              <a:t>А ботинки…….. 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3429000"/>
            <a:ext cx="278608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214422"/>
            <a:ext cx="5548484" cy="5414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786058"/>
            <a:ext cx="3482302" cy="355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Жил гномик в доме. Но на картинке дом большой, а у гномика он был совсем маленький. Нажми на дом и посмотри какой он был на самом деле. Назови дом ласково, ведь он такой маленький.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Вокруг домика стоял забор. Он тоже был совсем маленький. Нажми на забор и посмотри какой он был. Назови его ласково.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2357430"/>
            <a:ext cx="6929486" cy="4252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3714752"/>
            <a:ext cx="4214842" cy="270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Гномик обычно шел в свой домик по дороге, которая шла от самого заборчика. Дорога была совсем маленькая, поэтому назовем ее…….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256"/>
            <a:ext cx="2894199" cy="2286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089004">
            <a:off x="4373517" y="2278122"/>
            <a:ext cx="1478638" cy="4981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006" y="1428736"/>
            <a:ext cx="2445994" cy="2292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3214686"/>
            <a:ext cx="1643136" cy="2062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0.11563 L 0.46198 -0.222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9"/>
            <a:ext cx="7572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Рядом с домиком гномика был прекрасный сад. Так как сад был маленький, то мы назовем его…….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 садике росли разные фруктовые деревья и фрукты. Фрукты были маленькие, как сам гномик, поэтому ласково мы назовем их ………… А теперь нажимай на каждый фруктик, чтобы увидеть какой он маленький и называй его ласково.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2428868"/>
            <a:ext cx="2105759" cy="2297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3214686"/>
            <a:ext cx="962751" cy="928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571744"/>
            <a:ext cx="4643470" cy="3609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3571876"/>
            <a:ext cx="2000264" cy="1571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2285992"/>
            <a:ext cx="2869511" cy="2327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2928934"/>
            <a:ext cx="1285884" cy="1000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357562"/>
            <a:ext cx="2928958" cy="2214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3643314"/>
            <a:ext cx="1540851" cy="10962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2786058"/>
            <a:ext cx="2714644" cy="21431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571876"/>
            <a:ext cx="1143008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А еще у гномика был огород. Маленький совсем, поэтому мы назовем его ……… В огородике росли маленькие овощи. Нажимай на них и называй ласково.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2071678"/>
            <a:ext cx="4987042" cy="4123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3000372"/>
            <a:ext cx="2520219" cy="2394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1785926"/>
            <a:ext cx="5357850" cy="4079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923" y="3143248"/>
            <a:ext cx="2417970" cy="1813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2285992"/>
            <a:ext cx="4485180" cy="4000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3143248"/>
            <a:ext cx="2602876" cy="25875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214686"/>
            <a:ext cx="4269794" cy="36433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4532403"/>
            <a:ext cx="2325597" cy="23255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7" y="1071546"/>
            <a:ext cx="5000660" cy="50604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2500306"/>
            <a:ext cx="2256200" cy="23990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3143249"/>
            <a:ext cx="5000660" cy="30003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4143380"/>
            <a:ext cx="2609823" cy="171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504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Компьюниум</cp:lastModifiedBy>
  <cp:revision>24</cp:revision>
  <dcterms:created xsi:type="dcterms:W3CDTF">2014-11-07T17:01:55Z</dcterms:created>
  <dcterms:modified xsi:type="dcterms:W3CDTF">2015-11-15T16:45:55Z</dcterms:modified>
</cp:coreProperties>
</file>