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5" r:id="rId8"/>
    <p:sldId id="261" r:id="rId9"/>
    <p:sldId id="262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hyperlink" Target="https://o-prirode.ru/kukushka/" TargetMode="Externa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hyperlink" Target="https://o-prirode.ru/djatel/" TargetMode="External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hyperlink" Target="https://o-prirode.ru/soroka/" TargetMode="Externa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hyperlink" Target="https://o-prirode.ru/svinushka-tonkaja-lat-paxillus-involutus/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o-prirode.ru/cheshujchatka/" TargetMode="External"/><Relationship Id="rId1" Type="http://schemas.openxmlformats.org/officeDocument/2006/relationships/hyperlink" Target="https://o-prirode.ru/syroezhki/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ttps://o-prirode.ru/zjablik/" TargetMode="External"/><Relationship Id="rId2" Type="http://schemas.openxmlformats.org/officeDocument/2006/relationships/hyperlink" Target="https://o-prirode.ru/kolibri/" TargetMode="External"/><Relationship Id="rId1" Type="http://schemas.openxmlformats.org/officeDocument/2006/relationships/hyperlink" Target="https://o-prirode.ru/vorobej/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hyperlink" Target="https://o-prirode.ru/kivi/" TargetMode="Externa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hyperlink" Target="https://o-prirode.ru/straus/" TargetMode="Externa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hyperlink" Target="https://o-prirode.ru/chernaya-kazarka/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hyperlink" Target="https://o-prirode.ru/kukushka/" TargetMode="External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hyperlink" Target="https://o-prirode.ru/djatel/" TargetMode="External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hyperlink" Target="https://o-prirode.ru/soroka/" TargetMode="External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hyperlink" Target="https://o-prirode.ru/svinushka-tonkaja-lat-paxillus-involutus/" TargetMode="External"/><Relationship Id="rId2" Type="http://schemas.openxmlformats.org/officeDocument/2006/relationships/hyperlink" Target="https://o-prirode.ru/syroezhki/" TargetMode="External"/><Relationship Id="rId1" Type="http://schemas.openxmlformats.org/officeDocument/2006/relationships/image" Target="../media/image15.png"/><Relationship Id="rId6" Type="http://schemas.openxmlformats.org/officeDocument/2006/relationships/image" Target="../media/image17.png"/><Relationship Id="rId5" Type="http://schemas.openxmlformats.org/officeDocument/2006/relationships/hyperlink" Target="https://o-prirode.ru/cheshujchatka/" TargetMode="External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o-prirode.ru/zjablik/" TargetMode="External"/><Relationship Id="rId2" Type="http://schemas.openxmlformats.org/officeDocument/2006/relationships/hyperlink" Target="https://o-prirode.ru/kolibri/" TargetMode="External"/><Relationship Id="rId1" Type="http://schemas.openxmlformats.org/officeDocument/2006/relationships/hyperlink" Target="https://o-prirode.ru/vorobej/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hyperlink" Target="https://o-prirode.ru/kivi/" TargetMode="External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hyperlink" Target="https://o-prirode.ru/straus/" TargetMode="External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hyperlink" Target="https://o-prirode.ru/chernaya-kazarka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50400-49FB-4663-824A-49F72F9CC2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A51FEA3-1AE0-466E-875E-09139F442066}">
      <dgm:prSet/>
      <dgm:spPr/>
      <dgm:t>
        <a:bodyPr/>
        <a:lstStyle/>
        <a:p>
          <a:pPr rtl="0"/>
          <a:r>
            <a:rPr lang="ru-RU" b="0" i="0" smtClean="0"/>
            <a:t>Составитель:</a:t>
          </a:r>
          <a:endParaRPr lang="ru-RU"/>
        </a:p>
      </dgm:t>
    </dgm:pt>
    <dgm:pt modelId="{780B1325-C588-4A4E-8DD3-72AFDC0F6E15}" type="parTrans" cxnId="{7367227F-61B0-441D-A3A5-D7E22655C81A}">
      <dgm:prSet/>
      <dgm:spPr/>
      <dgm:t>
        <a:bodyPr/>
        <a:lstStyle/>
        <a:p>
          <a:endParaRPr lang="ru-RU"/>
        </a:p>
      </dgm:t>
    </dgm:pt>
    <dgm:pt modelId="{3A4F1202-9F9C-401C-AEFA-E92D4EEA7898}" type="sibTrans" cxnId="{7367227F-61B0-441D-A3A5-D7E22655C81A}">
      <dgm:prSet/>
      <dgm:spPr/>
      <dgm:t>
        <a:bodyPr/>
        <a:lstStyle/>
        <a:p>
          <a:endParaRPr lang="ru-RU"/>
        </a:p>
      </dgm:t>
    </dgm:pt>
    <dgm:pt modelId="{B4781162-1AE0-43BB-B500-F1D172D0E4A3}">
      <dgm:prSet/>
      <dgm:spPr/>
      <dgm:t>
        <a:bodyPr/>
        <a:lstStyle/>
        <a:p>
          <a:pPr rtl="0"/>
          <a:r>
            <a:rPr lang="ru-RU" b="0" i="0" smtClean="0"/>
            <a:t>Команда «Высокогорный Хайп»</a:t>
          </a:r>
          <a:endParaRPr lang="ru-RU"/>
        </a:p>
      </dgm:t>
    </dgm:pt>
    <dgm:pt modelId="{7E3EE9EF-2218-4CA8-AAD5-9499CC04E840}" type="parTrans" cxnId="{1ECBBFFB-D4C4-4A55-9757-0ABD255433ED}">
      <dgm:prSet/>
      <dgm:spPr/>
      <dgm:t>
        <a:bodyPr/>
        <a:lstStyle/>
        <a:p>
          <a:endParaRPr lang="ru-RU"/>
        </a:p>
      </dgm:t>
    </dgm:pt>
    <dgm:pt modelId="{BE70B7F5-F023-4909-832D-174015581F74}" type="sibTrans" cxnId="{1ECBBFFB-D4C4-4A55-9757-0ABD255433ED}">
      <dgm:prSet/>
      <dgm:spPr/>
      <dgm:t>
        <a:bodyPr/>
        <a:lstStyle/>
        <a:p>
          <a:endParaRPr lang="ru-RU"/>
        </a:p>
      </dgm:t>
    </dgm:pt>
    <dgm:pt modelId="{F059B510-6CE7-4796-BAE6-F6E36A909457}">
      <dgm:prSet/>
      <dgm:spPr/>
      <dgm:t>
        <a:bodyPr/>
        <a:lstStyle/>
        <a:p>
          <a:pPr rtl="0"/>
          <a:r>
            <a:rPr lang="ru-RU" b="0" i="0" smtClean="0"/>
            <a:t>МБОУ СОШ п. высокогорный</a:t>
          </a:r>
          <a:endParaRPr lang="ru-RU"/>
        </a:p>
      </dgm:t>
    </dgm:pt>
    <dgm:pt modelId="{020CC3F0-D77E-429A-91ED-F4BFC0E6C021}" type="parTrans" cxnId="{4E396556-2DBC-4691-A9CC-2965CE3CA6B3}">
      <dgm:prSet/>
      <dgm:spPr/>
      <dgm:t>
        <a:bodyPr/>
        <a:lstStyle/>
        <a:p>
          <a:endParaRPr lang="ru-RU"/>
        </a:p>
      </dgm:t>
    </dgm:pt>
    <dgm:pt modelId="{DCBF9014-2EE1-4636-8DB7-43B5821D2BE2}" type="sibTrans" cxnId="{4E396556-2DBC-4691-A9CC-2965CE3CA6B3}">
      <dgm:prSet/>
      <dgm:spPr/>
      <dgm:t>
        <a:bodyPr/>
        <a:lstStyle/>
        <a:p>
          <a:endParaRPr lang="ru-RU"/>
        </a:p>
      </dgm:t>
    </dgm:pt>
    <dgm:pt modelId="{28004576-B5D5-4E84-AC71-C08637AAD67E}" type="pres">
      <dgm:prSet presAssocID="{E5650400-49FB-4663-824A-49F72F9CC22A}" presName="linear" presStyleCnt="0">
        <dgm:presLayoutVars>
          <dgm:animLvl val="lvl"/>
          <dgm:resizeHandles val="exact"/>
        </dgm:presLayoutVars>
      </dgm:prSet>
      <dgm:spPr/>
    </dgm:pt>
    <dgm:pt modelId="{2ACB49CB-C0D4-4A5C-9969-717330F983DB}" type="pres">
      <dgm:prSet presAssocID="{3A51FEA3-1AE0-466E-875E-09139F4420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A2C4C4-EE2F-4212-9D70-80D197D6CC9A}" type="pres">
      <dgm:prSet presAssocID="{3A4F1202-9F9C-401C-AEFA-E92D4EEA7898}" presName="spacer" presStyleCnt="0"/>
      <dgm:spPr/>
    </dgm:pt>
    <dgm:pt modelId="{8AC0180C-F8C0-4C53-95CB-550E450887A5}" type="pres">
      <dgm:prSet presAssocID="{B4781162-1AE0-43BB-B500-F1D172D0E4A3}" presName="parentText" presStyleLbl="node1" presStyleIdx="1" presStyleCnt="3" custLinFactNeighborX="283" custLinFactNeighborY="40654">
        <dgm:presLayoutVars>
          <dgm:chMax val="0"/>
          <dgm:bulletEnabled val="1"/>
        </dgm:presLayoutVars>
      </dgm:prSet>
      <dgm:spPr/>
    </dgm:pt>
    <dgm:pt modelId="{440A7AAE-7AEE-4FC4-A35E-8634AE8E8395}" type="pres">
      <dgm:prSet presAssocID="{BE70B7F5-F023-4909-832D-174015581F74}" presName="spacer" presStyleCnt="0"/>
      <dgm:spPr/>
    </dgm:pt>
    <dgm:pt modelId="{BC443EB1-7249-4F0A-BD60-B24AE5218F03}" type="pres">
      <dgm:prSet presAssocID="{F059B510-6CE7-4796-BAE6-F6E36A909457}" presName="parentText" presStyleLbl="node1" presStyleIdx="2" presStyleCnt="3" custLinFactY="39235" custLinFactNeighborX="850" custLinFactNeighborY="100000">
        <dgm:presLayoutVars>
          <dgm:chMax val="0"/>
          <dgm:bulletEnabled val="1"/>
        </dgm:presLayoutVars>
      </dgm:prSet>
      <dgm:spPr/>
    </dgm:pt>
  </dgm:ptLst>
  <dgm:cxnLst>
    <dgm:cxn modelId="{BA6F4814-FE30-4E73-A751-5C6E2DE9B628}" type="presOf" srcId="{3A51FEA3-1AE0-466E-875E-09139F442066}" destId="{2ACB49CB-C0D4-4A5C-9969-717330F983DB}" srcOrd="0" destOrd="0" presId="urn:microsoft.com/office/officeart/2005/8/layout/vList2"/>
    <dgm:cxn modelId="{15E27C09-00DC-437B-9217-26B18C6043DA}" type="presOf" srcId="{E5650400-49FB-4663-824A-49F72F9CC22A}" destId="{28004576-B5D5-4E84-AC71-C08637AAD67E}" srcOrd="0" destOrd="0" presId="urn:microsoft.com/office/officeart/2005/8/layout/vList2"/>
    <dgm:cxn modelId="{811F3DD2-84E5-4B37-8F7D-5B05A7810C49}" type="presOf" srcId="{F059B510-6CE7-4796-BAE6-F6E36A909457}" destId="{BC443EB1-7249-4F0A-BD60-B24AE5218F03}" srcOrd="0" destOrd="0" presId="urn:microsoft.com/office/officeart/2005/8/layout/vList2"/>
    <dgm:cxn modelId="{1ECBBFFB-D4C4-4A55-9757-0ABD255433ED}" srcId="{E5650400-49FB-4663-824A-49F72F9CC22A}" destId="{B4781162-1AE0-43BB-B500-F1D172D0E4A3}" srcOrd="1" destOrd="0" parTransId="{7E3EE9EF-2218-4CA8-AAD5-9499CC04E840}" sibTransId="{BE70B7F5-F023-4909-832D-174015581F74}"/>
    <dgm:cxn modelId="{4E396556-2DBC-4691-A9CC-2965CE3CA6B3}" srcId="{E5650400-49FB-4663-824A-49F72F9CC22A}" destId="{F059B510-6CE7-4796-BAE6-F6E36A909457}" srcOrd="2" destOrd="0" parTransId="{020CC3F0-D77E-429A-91ED-F4BFC0E6C021}" sibTransId="{DCBF9014-2EE1-4636-8DB7-43B5821D2BE2}"/>
    <dgm:cxn modelId="{7367227F-61B0-441D-A3A5-D7E22655C81A}" srcId="{E5650400-49FB-4663-824A-49F72F9CC22A}" destId="{3A51FEA3-1AE0-466E-875E-09139F442066}" srcOrd="0" destOrd="0" parTransId="{780B1325-C588-4A4E-8DD3-72AFDC0F6E15}" sibTransId="{3A4F1202-9F9C-401C-AEFA-E92D4EEA7898}"/>
    <dgm:cxn modelId="{2544FC77-EB8A-4FEB-99C5-0BABC0D59872}" type="presOf" srcId="{B4781162-1AE0-43BB-B500-F1D172D0E4A3}" destId="{8AC0180C-F8C0-4C53-95CB-550E450887A5}" srcOrd="0" destOrd="0" presId="urn:microsoft.com/office/officeart/2005/8/layout/vList2"/>
    <dgm:cxn modelId="{AF10E348-0118-4822-B760-0D173FDF46E7}" type="presParOf" srcId="{28004576-B5D5-4E84-AC71-C08637AAD67E}" destId="{2ACB49CB-C0D4-4A5C-9969-717330F983DB}" srcOrd="0" destOrd="0" presId="urn:microsoft.com/office/officeart/2005/8/layout/vList2"/>
    <dgm:cxn modelId="{BDE33359-26DE-450C-8815-E2A789E8141D}" type="presParOf" srcId="{28004576-B5D5-4E84-AC71-C08637AAD67E}" destId="{5FA2C4C4-EE2F-4212-9D70-80D197D6CC9A}" srcOrd="1" destOrd="0" presId="urn:microsoft.com/office/officeart/2005/8/layout/vList2"/>
    <dgm:cxn modelId="{81A7A8E8-1A9B-4AC9-8D3F-6A19E3BFB31F}" type="presParOf" srcId="{28004576-B5D5-4E84-AC71-C08637AAD67E}" destId="{8AC0180C-F8C0-4C53-95CB-550E450887A5}" srcOrd="2" destOrd="0" presId="urn:microsoft.com/office/officeart/2005/8/layout/vList2"/>
    <dgm:cxn modelId="{565AC144-5E4F-4CAB-A187-9063C7A360A7}" type="presParOf" srcId="{28004576-B5D5-4E84-AC71-C08637AAD67E}" destId="{440A7AAE-7AEE-4FC4-A35E-8634AE8E8395}" srcOrd="3" destOrd="0" presId="urn:microsoft.com/office/officeart/2005/8/layout/vList2"/>
    <dgm:cxn modelId="{D69695C8-1995-4AAD-8E8D-9A443DCBAC28}" type="presParOf" srcId="{28004576-B5D5-4E84-AC71-C08637AAD67E}" destId="{BC443EB1-7249-4F0A-BD60-B24AE5218F0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894117-0004-42D9-86F2-B0EF02762AA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05086A-F62D-4918-B572-C15811870F50}">
      <dgm:prSet/>
      <dgm:spPr/>
      <dgm:t>
        <a:bodyPr/>
        <a:lstStyle/>
        <a:p>
          <a:pPr rtl="0"/>
          <a:r>
            <a:rPr lang="ru-RU" b="0" i="0" smtClean="0"/>
            <a:t>Какая птица подбрасывает свои яйца в чужие гнёзда?</a:t>
          </a:r>
          <a:endParaRPr lang="ru-RU"/>
        </a:p>
      </dgm:t>
    </dgm:pt>
    <dgm:pt modelId="{B7D6EA85-0DA2-45E8-B56F-792EA4B868EE}" type="parTrans" cxnId="{C207B8B3-E733-4E17-89BA-9DA0E30DD491}">
      <dgm:prSet/>
      <dgm:spPr/>
      <dgm:t>
        <a:bodyPr/>
        <a:lstStyle/>
        <a:p>
          <a:endParaRPr lang="ru-RU"/>
        </a:p>
      </dgm:t>
    </dgm:pt>
    <dgm:pt modelId="{D36FCC7A-3A32-4EFE-816A-BC0B727AA836}" type="sibTrans" cxnId="{C207B8B3-E733-4E17-89BA-9DA0E30DD491}">
      <dgm:prSet/>
      <dgm:spPr/>
      <dgm:t>
        <a:bodyPr/>
        <a:lstStyle/>
        <a:p>
          <a:endParaRPr lang="ru-RU"/>
        </a:p>
      </dgm:t>
    </dgm:pt>
    <dgm:pt modelId="{4E57E9B6-54E0-42F2-BD4A-0971C8712BA9}" type="pres">
      <dgm:prSet presAssocID="{D2894117-0004-42D9-86F2-B0EF02762AA3}" presName="linearFlow" presStyleCnt="0">
        <dgm:presLayoutVars>
          <dgm:dir/>
          <dgm:resizeHandles val="exact"/>
        </dgm:presLayoutVars>
      </dgm:prSet>
      <dgm:spPr/>
    </dgm:pt>
    <dgm:pt modelId="{EF9CDAFB-FDC7-492F-88AD-2362CA4EDDFB}" type="pres">
      <dgm:prSet presAssocID="{9205086A-F62D-4918-B572-C15811870F50}" presName="composite" presStyleCnt="0"/>
      <dgm:spPr/>
    </dgm:pt>
    <dgm:pt modelId="{0F612613-EA2D-44ED-AC5B-15347A8FA7A7}" type="pres">
      <dgm:prSet presAssocID="{9205086A-F62D-4918-B572-C15811870F50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DA51C7A2-CEF8-4C0F-B988-E91D28E33DD1}" type="pres">
      <dgm:prSet presAssocID="{9205086A-F62D-4918-B572-C15811870F50}" presName="txShp" presStyleLbl="node1" presStyleIdx="0" presStyleCnt="1">
        <dgm:presLayoutVars>
          <dgm:bulletEnabled val="1"/>
        </dgm:presLayoutVars>
      </dgm:prSet>
      <dgm:spPr/>
    </dgm:pt>
  </dgm:ptLst>
  <dgm:cxnLst>
    <dgm:cxn modelId="{C207B8B3-E733-4E17-89BA-9DA0E30DD491}" srcId="{D2894117-0004-42D9-86F2-B0EF02762AA3}" destId="{9205086A-F62D-4918-B572-C15811870F50}" srcOrd="0" destOrd="0" parTransId="{B7D6EA85-0DA2-45E8-B56F-792EA4B868EE}" sibTransId="{D36FCC7A-3A32-4EFE-816A-BC0B727AA836}"/>
    <dgm:cxn modelId="{C1C6F0F7-7F62-48A1-BC7A-57BF022BF623}" type="presOf" srcId="{9205086A-F62D-4918-B572-C15811870F50}" destId="{DA51C7A2-CEF8-4C0F-B988-E91D28E33DD1}" srcOrd="0" destOrd="0" presId="urn:microsoft.com/office/officeart/2005/8/layout/vList3"/>
    <dgm:cxn modelId="{67C89BF8-2A30-4713-9419-FCD07D755AD5}" type="presOf" srcId="{D2894117-0004-42D9-86F2-B0EF02762AA3}" destId="{4E57E9B6-54E0-42F2-BD4A-0971C8712BA9}" srcOrd="0" destOrd="0" presId="urn:microsoft.com/office/officeart/2005/8/layout/vList3"/>
    <dgm:cxn modelId="{1E74DEA4-1E11-4D38-AB56-74141D539B17}" type="presParOf" srcId="{4E57E9B6-54E0-42F2-BD4A-0971C8712BA9}" destId="{EF9CDAFB-FDC7-492F-88AD-2362CA4EDDFB}" srcOrd="0" destOrd="0" presId="urn:microsoft.com/office/officeart/2005/8/layout/vList3"/>
    <dgm:cxn modelId="{C5CF6581-5784-4A71-896F-9EC01731FE5C}" type="presParOf" srcId="{EF9CDAFB-FDC7-492F-88AD-2362CA4EDDFB}" destId="{0F612613-EA2D-44ED-AC5B-15347A8FA7A7}" srcOrd="0" destOrd="0" presId="urn:microsoft.com/office/officeart/2005/8/layout/vList3"/>
    <dgm:cxn modelId="{E9FE5C95-C215-4226-B759-27E35BFA6F54}" type="presParOf" srcId="{EF9CDAFB-FDC7-492F-88AD-2362CA4EDDFB}" destId="{DA51C7A2-CEF8-4C0F-B988-E91D28E33D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3C9F27-F677-4C5E-B249-3BAFF3A6D6F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C11DE9-2F2A-4517-BB51-8AA402A33D04}">
      <dgm:prSet custT="1"/>
      <dgm:spPr/>
      <dgm:t>
        <a:bodyPr/>
        <a:lstStyle/>
        <a:p>
          <a:pPr rtl="0"/>
          <a:r>
            <a:rPr lang="en-US" sz="2000" b="0" i="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https://o-prirode.ru/kukushka/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DCC09-1DE6-4D8B-97FA-E67ED90B008B}" type="parTrans" cxnId="{662C0BF4-4243-494F-B630-18A853B3185B}">
      <dgm:prSet/>
      <dgm:spPr/>
      <dgm:t>
        <a:bodyPr/>
        <a:lstStyle/>
        <a:p>
          <a:endParaRPr lang="ru-RU"/>
        </a:p>
      </dgm:t>
    </dgm:pt>
    <dgm:pt modelId="{9AC62EB5-DD7C-4C4D-B599-148DD6A7941F}" type="sibTrans" cxnId="{662C0BF4-4243-494F-B630-18A853B3185B}">
      <dgm:prSet/>
      <dgm:spPr/>
      <dgm:t>
        <a:bodyPr/>
        <a:lstStyle/>
        <a:p>
          <a:endParaRPr lang="ru-RU"/>
        </a:p>
      </dgm:t>
    </dgm:pt>
    <dgm:pt modelId="{87904B9A-9ED4-450F-BB8E-836669A4F11D}" type="pres">
      <dgm:prSet presAssocID="{F13C9F27-F677-4C5E-B249-3BAFF3A6D6F4}" presName="linearFlow" presStyleCnt="0">
        <dgm:presLayoutVars>
          <dgm:dir/>
          <dgm:animLvl val="lvl"/>
          <dgm:resizeHandles val="exact"/>
        </dgm:presLayoutVars>
      </dgm:prSet>
      <dgm:spPr/>
    </dgm:pt>
    <dgm:pt modelId="{C7AFABC0-73E3-4728-8EAD-FF5812CF4169}" type="pres">
      <dgm:prSet presAssocID="{A9C11DE9-2F2A-4517-BB51-8AA402A33D04}" presName="composite" presStyleCnt="0"/>
      <dgm:spPr/>
    </dgm:pt>
    <dgm:pt modelId="{67F8D64A-C98B-43CD-8709-52E852368575}" type="pres">
      <dgm:prSet presAssocID="{A9C11DE9-2F2A-4517-BB51-8AA402A33D04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E80EBBB3-EEF1-44D8-A6B2-6ECDFC2B503A}" type="pres">
      <dgm:prSet presAssocID="{A9C11DE9-2F2A-4517-BB51-8AA402A33D04}" presName="descendantText" presStyleLbl="alignAcc1" presStyleIdx="0" presStyleCnt="1" custScaleX="50747" custLinFactNeighborX="-23232" custLinFactNeighborY="130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62C0BF4-4243-494F-B630-18A853B3185B}" srcId="{F13C9F27-F677-4C5E-B249-3BAFF3A6D6F4}" destId="{A9C11DE9-2F2A-4517-BB51-8AA402A33D04}" srcOrd="0" destOrd="0" parTransId="{22DDCC09-1DE6-4D8B-97FA-E67ED90B008B}" sibTransId="{9AC62EB5-DD7C-4C4D-B599-148DD6A7941F}"/>
    <dgm:cxn modelId="{34A81355-F28F-4EB3-8025-0F37EB865A55}" type="presOf" srcId="{A9C11DE9-2F2A-4517-BB51-8AA402A33D04}" destId="{67F8D64A-C98B-43CD-8709-52E852368575}" srcOrd="0" destOrd="0" presId="urn:microsoft.com/office/officeart/2005/8/layout/chevron2"/>
    <dgm:cxn modelId="{FC196745-5C14-4B7C-83C4-BBF87C9FF4D6}" type="presOf" srcId="{F13C9F27-F677-4C5E-B249-3BAFF3A6D6F4}" destId="{87904B9A-9ED4-450F-BB8E-836669A4F11D}" srcOrd="0" destOrd="0" presId="urn:microsoft.com/office/officeart/2005/8/layout/chevron2"/>
    <dgm:cxn modelId="{3A58460C-B787-42EB-91A9-4B2DDD97DC1E}" type="presParOf" srcId="{87904B9A-9ED4-450F-BB8E-836669A4F11D}" destId="{C7AFABC0-73E3-4728-8EAD-FF5812CF4169}" srcOrd="0" destOrd="0" presId="urn:microsoft.com/office/officeart/2005/8/layout/chevron2"/>
    <dgm:cxn modelId="{8EF60F35-9D09-48FC-A0A1-BF13878E4191}" type="presParOf" srcId="{C7AFABC0-73E3-4728-8EAD-FF5812CF4169}" destId="{67F8D64A-C98B-43CD-8709-52E852368575}" srcOrd="0" destOrd="0" presId="urn:microsoft.com/office/officeart/2005/8/layout/chevron2"/>
    <dgm:cxn modelId="{73E6F16F-069A-4848-88B6-44904B366939}" type="presParOf" srcId="{C7AFABC0-73E3-4728-8EAD-FF5812CF4169}" destId="{E80EBBB3-EEF1-44D8-A6B2-6ECDFC2B50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9AFE6B-CDAC-4575-A52F-75A52E50887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5BC412-5405-41C2-9E06-6F88D0056333}">
      <dgm:prSet custT="1"/>
      <dgm:spPr/>
      <dgm:t>
        <a:bodyPr/>
        <a:lstStyle/>
        <a:p>
          <a:pPr rtl="0"/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rtl="0"/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https://o-prirode.ru/djatel/</a:t>
          </a:r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ru-RU" sz="1200" dirty="0"/>
        </a:p>
      </dgm:t>
    </dgm:pt>
    <dgm:pt modelId="{D9B87E6D-4842-4CCB-905B-46C11B2EBCB4}" type="parTrans" cxnId="{A7BB7648-3012-40E2-B1B1-77A16E94A00D}">
      <dgm:prSet/>
      <dgm:spPr/>
      <dgm:t>
        <a:bodyPr/>
        <a:lstStyle/>
        <a:p>
          <a:endParaRPr lang="ru-RU"/>
        </a:p>
      </dgm:t>
    </dgm:pt>
    <dgm:pt modelId="{F7266902-9767-47DC-9B05-AEE0C5491FA5}" type="sibTrans" cxnId="{A7BB7648-3012-40E2-B1B1-77A16E94A00D}">
      <dgm:prSet/>
      <dgm:spPr/>
      <dgm:t>
        <a:bodyPr/>
        <a:lstStyle/>
        <a:p>
          <a:endParaRPr lang="ru-RU"/>
        </a:p>
      </dgm:t>
    </dgm:pt>
    <dgm:pt modelId="{52C8229C-D2E1-4B56-8241-8745891487BC}" type="pres">
      <dgm:prSet presAssocID="{569AFE6B-CDAC-4575-A52F-75A52E508879}" presName="linearFlow" presStyleCnt="0">
        <dgm:presLayoutVars>
          <dgm:dir/>
          <dgm:animLvl val="lvl"/>
          <dgm:resizeHandles val="exact"/>
        </dgm:presLayoutVars>
      </dgm:prSet>
      <dgm:spPr/>
    </dgm:pt>
    <dgm:pt modelId="{25A33317-CC1F-4CB7-96BF-BA132EA3C2C7}" type="pres">
      <dgm:prSet presAssocID="{D75BC412-5405-41C2-9E06-6F88D0056333}" presName="composite" presStyleCnt="0"/>
      <dgm:spPr/>
    </dgm:pt>
    <dgm:pt modelId="{9D6FFED4-E6C6-4BB0-AB61-942662672795}" type="pres">
      <dgm:prSet presAssocID="{D75BC412-5405-41C2-9E06-6F88D0056333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32EBD1F-28B9-4929-B4B0-6C106FFF7AC1}" type="pres">
      <dgm:prSet presAssocID="{D75BC412-5405-41C2-9E06-6F88D0056333}" presName="descendantText" presStyleLbl="alignAcc1" presStyleIdx="0" presStyleCnt="1" custScaleX="56056" custLinFactNeighborX="-20450" custLinFactNeighborY="200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A7BB7648-3012-40E2-B1B1-77A16E94A00D}" srcId="{569AFE6B-CDAC-4575-A52F-75A52E508879}" destId="{D75BC412-5405-41C2-9E06-6F88D0056333}" srcOrd="0" destOrd="0" parTransId="{D9B87E6D-4842-4CCB-905B-46C11B2EBCB4}" sibTransId="{F7266902-9767-47DC-9B05-AEE0C5491FA5}"/>
    <dgm:cxn modelId="{6574D754-24B5-40E6-99C3-AECFE151AC50}" type="presOf" srcId="{569AFE6B-CDAC-4575-A52F-75A52E508879}" destId="{52C8229C-D2E1-4B56-8241-8745891487BC}" srcOrd="0" destOrd="0" presId="urn:microsoft.com/office/officeart/2005/8/layout/chevron2"/>
    <dgm:cxn modelId="{CE93825B-57FA-4526-8102-699A3C59A90B}" type="presOf" srcId="{D75BC412-5405-41C2-9E06-6F88D0056333}" destId="{9D6FFED4-E6C6-4BB0-AB61-942662672795}" srcOrd="0" destOrd="0" presId="urn:microsoft.com/office/officeart/2005/8/layout/chevron2"/>
    <dgm:cxn modelId="{B3025B26-13FE-4064-95CF-5788F2FD33BB}" type="presParOf" srcId="{52C8229C-D2E1-4B56-8241-8745891487BC}" destId="{25A33317-CC1F-4CB7-96BF-BA132EA3C2C7}" srcOrd="0" destOrd="0" presId="urn:microsoft.com/office/officeart/2005/8/layout/chevron2"/>
    <dgm:cxn modelId="{07AB8539-2880-422F-9621-4730EAAEFEF3}" type="presParOf" srcId="{25A33317-CC1F-4CB7-96BF-BA132EA3C2C7}" destId="{9D6FFED4-E6C6-4BB0-AB61-942662672795}" srcOrd="0" destOrd="0" presId="urn:microsoft.com/office/officeart/2005/8/layout/chevron2"/>
    <dgm:cxn modelId="{8E2D6A9B-6EDF-412B-8270-267392FCBE47}" type="presParOf" srcId="{25A33317-CC1F-4CB7-96BF-BA132EA3C2C7}" destId="{132EBD1F-28B9-4929-B4B0-6C106FFF7A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DF392C-0AB0-43AA-9847-8C5C3207311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30A32A-8BEE-47CA-8E9E-13D47A1D24E1}">
      <dgm:prSet custT="1"/>
      <dgm:spPr/>
      <dgm:t>
        <a:bodyPr/>
        <a:lstStyle/>
        <a:p>
          <a:pPr rtl="0"/>
          <a:endParaRPr lang="ru-RU" sz="20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rtl="0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https://o-prirode.ru/soroka/</a:t>
          </a:r>
          <a:endParaRPr lang="ru-RU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ru-RU" sz="1300" dirty="0"/>
        </a:p>
      </dgm:t>
    </dgm:pt>
    <dgm:pt modelId="{C6A4BDAA-E399-4FAE-B687-DADC16735D84}" type="parTrans" cxnId="{E5B81E76-0DC0-4B2C-8D45-5B813734BB56}">
      <dgm:prSet/>
      <dgm:spPr/>
      <dgm:t>
        <a:bodyPr/>
        <a:lstStyle/>
        <a:p>
          <a:endParaRPr lang="ru-RU"/>
        </a:p>
      </dgm:t>
    </dgm:pt>
    <dgm:pt modelId="{B38F3FC8-2716-415A-B192-D872E390319D}" type="sibTrans" cxnId="{E5B81E76-0DC0-4B2C-8D45-5B813734BB56}">
      <dgm:prSet/>
      <dgm:spPr/>
      <dgm:t>
        <a:bodyPr/>
        <a:lstStyle/>
        <a:p>
          <a:endParaRPr lang="ru-RU"/>
        </a:p>
      </dgm:t>
    </dgm:pt>
    <dgm:pt modelId="{289A59BF-B521-429E-8B2B-55771A271456}" type="pres">
      <dgm:prSet presAssocID="{FADF392C-0AB0-43AA-9847-8C5C32073116}" presName="linearFlow" presStyleCnt="0">
        <dgm:presLayoutVars>
          <dgm:dir/>
          <dgm:animLvl val="lvl"/>
          <dgm:resizeHandles val="exact"/>
        </dgm:presLayoutVars>
      </dgm:prSet>
      <dgm:spPr/>
    </dgm:pt>
    <dgm:pt modelId="{2157794C-BF97-4018-91AC-A0A15248C65E}" type="pres">
      <dgm:prSet presAssocID="{D330A32A-8BEE-47CA-8E9E-13D47A1D24E1}" presName="composite" presStyleCnt="0"/>
      <dgm:spPr/>
    </dgm:pt>
    <dgm:pt modelId="{6586C508-2235-458D-9F1F-62F3664143BB}" type="pres">
      <dgm:prSet presAssocID="{D330A32A-8BEE-47CA-8E9E-13D47A1D24E1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2AABB445-4536-4F2C-B220-0A759F0AD6F5}" type="pres">
      <dgm:prSet presAssocID="{D330A32A-8BEE-47CA-8E9E-13D47A1D24E1}" presName="descendantText" presStyleLbl="alignAcc1" presStyleIdx="0" presStyleCnt="1" custScaleX="63647" custLinFactNeighborX="-16874" custLinFactNeighborY="388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8AB968B6-0642-4167-B9AA-BB6FE8CB589F}" type="presOf" srcId="{D330A32A-8BEE-47CA-8E9E-13D47A1D24E1}" destId="{6586C508-2235-458D-9F1F-62F3664143BB}" srcOrd="0" destOrd="0" presId="urn:microsoft.com/office/officeart/2005/8/layout/chevron2"/>
    <dgm:cxn modelId="{949DE54F-9904-44DC-86CB-7A2B7612DB40}" type="presOf" srcId="{FADF392C-0AB0-43AA-9847-8C5C32073116}" destId="{289A59BF-B521-429E-8B2B-55771A271456}" srcOrd="0" destOrd="0" presId="urn:microsoft.com/office/officeart/2005/8/layout/chevron2"/>
    <dgm:cxn modelId="{E5B81E76-0DC0-4B2C-8D45-5B813734BB56}" srcId="{FADF392C-0AB0-43AA-9847-8C5C32073116}" destId="{D330A32A-8BEE-47CA-8E9E-13D47A1D24E1}" srcOrd="0" destOrd="0" parTransId="{C6A4BDAA-E399-4FAE-B687-DADC16735D84}" sibTransId="{B38F3FC8-2716-415A-B192-D872E390319D}"/>
    <dgm:cxn modelId="{62D6BD67-82BF-4541-92EB-437F46C962C2}" type="presParOf" srcId="{289A59BF-B521-429E-8B2B-55771A271456}" destId="{2157794C-BF97-4018-91AC-A0A15248C65E}" srcOrd="0" destOrd="0" presId="urn:microsoft.com/office/officeart/2005/8/layout/chevron2"/>
    <dgm:cxn modelId="{A3CBA983-1C7A-4CAC-803E-99C33EC88440}" type="presParOf" srcId="{2157794C-BF97-4018-91AC-A0A15248C65E}" destId="{6586C508-2235-458D-9F1F-62F3664143BB}" srcOrd="0" destOrd="0" presId="urn:microsoft.com/office/officeart/2005/8/layout/chevron2"/>
    <dgm:cxn modelId="{CE1DDDF9-53F7-411B-90C7-11BA10E856DA}" type="presParOf" srcId="{2157794C-BF97-4018-91AC-A0A15248C65E}" destId="{2AABB445-4536-4F2C-B220-0A759F0AD6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0BE1D83-E07A-4B7A-8DB6-FE349388EB5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DDCFB3-DA5B-4107-A4BD-372D9EAC1F39}">
      <dgm:prSet/>
      <dgm:spPr/>
      <dgm:t>
        <a:bodyPr/>
        <a:lstStyle/>
        <a:p>
          <a:pPr rtl="0"/>
          <a:r>
            <a:rPr lang="ru-RU" b="0" i="0" dirty="0" smtClean="0"/>
            <a:t>У этих грибов шляпки могут быть разного цвета: синие, красные, жёлтые, зелёные и фиолетовые. Какое?</a:t>
          </a:r>
          <a:endParaRPr lang="ru-RU" dirty="0"/>
        </a:p>
      </dgm:t>
    </dgm:pt>
    <dgm:pt modelId="{9A8E75F2-1CD0-40E7-B5A9-6960B51A101D}" type="parTrans" cxnId="{E6927E46-FC99-4D40-8344-B48B49DD82DD}">
      <dgm:prSet/>
      <dgm:spPr/>
      <dgm:t>
        <a:bodyPr/>
        <a:lstStyle/>
        <a:p>
          <a:endParaRPr lang="ru-RU"/>
        </a:p>
      </dgm:t>
    </dgm:pt>
    <dgm:pt modelId="{7CB50244-BB75-4B1D-9629-367D608A392E}" type="sibTrans" cxnId="{E6927E46-FC99-4D40-8344-B48B49DD82DD}">
      <dgm:prSet/>
      <dgm:spPr/>
      <dgm:t>
        <a:bodyPr/>
        <a:lstStyle/>
        <a:p>
          <a:endParaRPr lang="ru-RU"/>
        </a:p>
      </dgm:t>
    </dgm:pt>
    <dgm:pt modelId="{1071A059-313E-4427-B07A-4DF65E6794E1}" type="pres">
      <dgm:prSet presAssocID="{30BE1D83-E07A-4B7A-8DB6-FE349388EB51}" presName="linearFlow" presStyleCnt="0">
        <dgm:presLayoutVars>
          <dgm:dir/>
          <dgm:resizeHandles val="exact"/>
        </dgm:presLayoutVars>
      </dgm:prSet>
      <dgm:spPr/>
    </dgm:pt>
    <dgm:pt modelId="{2455246B-7E13-4678-86A0-AD3F05677DD3}" type="pres">
      <dgm:prSet presAssocID="{DEDDCFB3-DA5B-4107-A4BD-372D9EAC1F39}" presName="composite" presStyleCnt="0"/>
      <dgm:spPr/>
    </dgm:pt>
    <dgm:pt modelId="{F5C62B8E-804C-459E-B67F-E4CE7EBD6FEF}" type="pres">
      <dgm:prSet presAssocID="{DEDDCFB3-DA5B-4107-A4BD-372D9EAC1F3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E10C9542-4C79-40DE-B6C7-6228D0E50EC3}" type="pres">
      <dgm:prSet presAssocID="{DEDDCFB3-DA5B-4107-A4BD-372D9EAC1F3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99BC73-6635-4BDD-AC36-B59E6D5DC85C}" type="presOf" srcId="{DEDDCFB3-DA5B-4107-A4BD-372D9EAC1F39}" destId="{E10C9542-4C79-40DE-B6C7-6228D0E50EC3}" srcOrd="0" destOrd="0" presId="urn:microsoft.com/office/officeart/2005/8/layout/vList3"/>
    <dgm:cxn modelId="{E6927E46-FC99-4D40-8344-B48B49DD82DD}" srcId="{30BE1D83-E07A-4B7A-8DB6-FE349388EB51}" destId="{DEDDCFB3-DA5B-4107-A4BD-372D9EAC1F39}" srcOrd="0" destOrd="0" parTransId="{9A8E75F2-1CD0-40E7-B5A9-6960B51A101D}" sibTransId="{7CB50244-BB75-4B1D-9629-367D608A392E}"/>
    <dgm:cxn modelId="{69792D10-FF6F-4B86-8EAB-A76147498298}" type="presOf" srcId="{30BE1D83-E07A-4B7A-8DB6-FE349388EB51}" destId="{1071A059-313E-4427-B07A-4DF65E6794E1}" srcOrd="0" destOrd="0" presId="urn:microsoft.com/office/officeart/2005/8/layout/vList3"/>
    <dgm:cxn modelId="{2F999155-B7BA-4C27-A39D-45F706807996}" type="presParOf" srcId="{1071A059-313E-4427-B07A-4DF65E6794E1}" destId="{2455246B-7E13-4678-86A0-AD3F05677DD3}" srcOrd="0" destOrd="0" presId="urn:microsoft.com/office/officeart/2005/8/layout/vList3"/>
    <dgm:cxn modelId="{0B6C8042-4AF4-4001-9EA4-1BA851602284}" type="presParOf" srcId="{2455246B-7E13-4678-86A0-AD3F05677DD3}" destId="{F5C62B8E-804C-459E-B67F-E4CE7EBD6FEF}" srcOrd="0" destOrd="0" presId="urn:microsoft.com/office/officeart/2005/8/layout/vList3"/>
    <dgm:cxn modelId="{2F8093A0-0AAD-43BD-8B33-032B893E97E4}" type="presParOf" srcId="{2455246B-7E13-4678-86A0-AD3F05677DD3}" destId="{E10C9542-4C79-40DE-B6C7-6228D0E50EC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D0C7F61-C07E-40FC-ADAF-04D59EB1B0E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6B51CA-6A44-44CF-924C-EE3F7E5AD828}">
      <dgm:prSet custT="1"/>
      <dgm:spPr/>
      <dgm:t>
        <a:bodyPr/>
        <a:lstStyle/>
        <a:p>
          <a:pPr rtl="0"/>
          <a:r>
            <a:rPr lang="en-US" sz="2400" b="1" i="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https://o-prirode.ru/syroezhki/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B0C1EC-0511-4C72-8407-56CEB83DB2E2}" type="parTrans" cxnId="{2B186007-74BE-49F5-8900-231BBF81EF9F}">
      <dgm:prSet/>
      <dgm:spPr/>
      <dgm:t>
        <a:bodyPr/>
        <a:lstStyle/>
        <a:p>
          <a:endParaRPr lang="ru-RU"/>
        </a:p>
      </dgm:t>
    </dgm:pt>
    <dgm:pt modelId="{8323CF05-CFD9-4097-8BAB-F5F71E9979D5}" type="sibTrans" cxnId="{2B186007-74BE-49F5-8900-231BBF81EF9F}">
      <dgm:prSet/>
      <dgm:spPr/>
      <dgm:t>
        <a:bodyPr/>
        <a:lstStyle/>
        <a:p>
          <a:endParaRPr lang="ru-RU"/>
        </a:p>
      </dgm:t>
    </dgm:pt>
    <dgm:pt modelId="{8F3EFDF6-92E5-4502-ACA4-AC94CC2186C7}">
      <dgm:prSet custT="1"/>
      <dgm:spPr/>
      <dgm:t>
        <a:bodyPr/>
        <a:lstStyle/>
        <a:p>
          <a:pPr rtl="0"/>
          <a:r>
            <a:rPr lang="en-US" sz="1800" b="0" i="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https://</a:t>
          </a:r>
          <a:r>
            <a:rPr lang="en-US" sz="2400" b="0" i="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o-prirode.ru/cheshujchatka</a:t>
          </a:r>
          <a:r>
            <a:rPr lang="en-US" sz="1800" b="0" i="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/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13BF74-6A52-467C-9550-733CD46E6CF3}" type="parTrans" cxnId="{9FBABB24-AD63-445A-9123-D0F2D935C6BF}">
      <dgm:prSet/>
      <dgm:spPr/>
      <dgm:t>
        <a:bodyPr/>
        <a:lstStyle/>
        <a:p>
          <a:endParaRPr lang="ru-RU"/>
        </a:p>
      </dgm:t>
    </dgm:pt>
    <dgm:pt modelId="{29455E4C-E159-4B2E-A7C1-E3D9C01C1E3A}" type="sibTrans" cxnId="{9FBABB24-AD63-445A-9123-D0F2D935C6BF}">
      <dgm:prSet/>
      <dgm:spPr/>
      <dgm:t>
        <a:bodyPr/>
        <a:lstStyle/>
        <a:p>
          <a:endParaRPr lang="ru-RU"/>
        </a:p>
      </dgm:t>
    </dgm:pt>
    <dgm:pt modelId="{1A33A842-4932-40FF-8218-560611097EE5}">
      <dgm:prSet custT="1"/>
      <dgm:spPr/>
      <dgm:t>
        <a:bodyPr/>
        <a:lstStyle/>
        <a:p>
          <a:pPr rtl="0"/>
          <a:r>
            <a:rPr lang="en-US" sz="2000" b="0" i="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/>
            </a:rPr>
            <a:t>https://o-prirode.ru/svinushka-tonkaja-lat-paxillus-involutus/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8C59C7-926A-4AF0-985E-F9C04C8F9DFD}" type="parTrans" cxnId="{F73C73E6-E4F9-49E1-A755-298AAD9B88F5}">
      <dgm:prSet/>
      <dgm:spPr/>
      <dgm:t>
        <a:bodyPr/>
        <a:lstStyle/>
        <a:p>
          <a:endParaRPr lang="ru-RU"/>
        </a:p>
      </dgm:t>
    </dgm:pt>
    <dgm:pt modelId="{A820E9F6-0607-4BB6-BBF7-A64A4C474BBE}" type="sibTrans" cxnId="{F73C73E6-E4F9-49E1-A755-298AAD9B88F5}">
      <dgm:prSet/>
      <dgm:spPr/>
      <dgm:t>
        <a:bodyPr/>
        <a:lstStyle/>
        <a:p>
          <a:endParaRPr lang="ru-RU"/>
        </a:p>
      </dgm:t>
    </dgm:pt>
    <dgm:pt modelId="{AF45F1C7-ED5B-471D-ADF4-3DC35C1C7D27}" type="pres">
      <dgm:prSet presAssocID="{DD0C7F61-C07E-40FC-ADAF-04D59EB1B0E1}" presName="diagram" presStyleCnt="0">
        <dgm:presLayoutVars>
          <dgm:dir/>
          <dgm:animLvl val="lvl"/>
          <dgm:resizeHandles val="exact"/>
        </dgm:presLayoutVars>
      </dgm:prSet>
      <dgm:spPr/>
    </dgm:pt>
    <dgm:pt modelId="{C7E00C18-8C5F-4C30-BA2B-738F2B73A8C7}" type="pres">
      <dgm:prSet presAssocID="{FF6B51CA-6A44-44CF-924C-EE3F7E5AD828}" presName="compNode" presStyleCnt="0"/>
      <dgm:spPr/>
    </dgm:pt>
    <dgm:pt modelId="{5D23D8AF-7E60-47AC-8BB2-B00D47BB2EFF}" type="pres">
      <dgm:prSet presAssocID="{FF6B51CA-6A44-44CF-924C-EE3F7E5AD828}" presName="childRect" presStyleLbl="bgAcc1" presStyleIdx="0" presStyleCnt="3" custLinFactNeighborX="1457" custLinFactNeighborY="-1130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50E1E8-B481-4619-91E3-24643545ADC5}" type="pres">
      <dgm:prSet presAssocID="{FF6B51CA-6A44-44CF-924C-EE3F7E5AD82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88A167A-7F8B-4755-AF18-AEB78139611C}" type="pres">
      <dgm:prSet presAssocID="{FF6B51CA-6A44-44CF-924C-EE3F7E5AD828}" presName="parentRect" presStyleLbl="alignNode1" presStyleIdx="0" presStyleCnt="3" custScaleX="112095" custScaleY="163851" custLinFactNeighborX="1008" custLinFactNeighborY="-18795"/>
      <dgm:spPr/>
    </dgm:pt>
    <dgm:pt modelId="{55E177E7-39C7-46D7-8AD3-9F19876B3233}" type="pres">
      <dgm:prSet presAssocID="{FF6B51CA-6A44-44CF-924C-EE3F7E5AD828}" presName="adorn" presStyleLbl="fgAccFollowNode1" presStyleIdx="0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2EC567E-1020-479B-807F-C5D161AE2BAB}" type="pres">
      <dgm:prSet presAssocID="{8323CF05-CFD9-4097-8BAB-F5F71E9979D5}" presName="sibTrans" presStyleLbl="sibTrans2D1" presStyleIdx="0" presStyleCnt="0"/>
      <dgm:spPr/>
    </dgm:pt>
    <dgm:pt modelId="{30126679-4869-4344-B1A7-B4C909FF75F0}" type="pres">
      <dgm:prSet presAssocID="{8F3EFDF6-92E5-4502-ACA4-AC94CC2186C7}" presName="compNode" presStyleCnt="0"/>
      <dgm:spPr/>
    </dgm:pt>
    <dgm:pt modelId="{F1FB9B4A-D2B2-487B-8F2A-CE4461FAC734}" type="pres">
      <dgm:prSet presAssocID="{8F3EFDF6-92E5-4502-ACA4-AC94CC2186C7}" presName="childRect" presStyleLbl="bgAcc1" presStyleIdx="1" presStyleCnt="3" custScaleX="105790" custScaleY="92036" custLinFactNeighborX="-3539" custLinFactNeighborY="-1095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303584F1-743C-46B8-9654-505EB778B9FE}" type="pres">
      <dgm:prSet presAssocID="{8F3EFDF6-92E5-4502-ACA4-AC94CC2186C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94ACAA-DEC6-433E-9AFB-A704D541CFF5}" type="pres">
      <dgm:prSet presAssocID="{8F3EFDF6-92E5-4502-ACA4-AC94CC2186C7}" presName="parentRect" presStyleLbl="alignNode1" presStyleIdx="1" presStyleCnt="3" custScaleX="114142" custScaleY="177667" custLinFactNeighborX="-3041" custLinFactNeighborY="-5809"/>
      <dgm:spPr/>
    </dgm:pt>
    <dgm:pt modelId="{DA9F8A49-047B-4765-9784-71CD98346626}" type="pres">
      <dgm:prSet presAssocID="{8F3EFDF6-92E5-4502-ACA4-AC94CC2186C7}" presName="adorn" presStyleLbl="fgAccFollowNode1" presStyleIdx="1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6DAF327-C0F9-4903-BACE-3E4EB0363B89}" type="pres">
      <dgm:prSet presAssocID="{29455E4C-E159-4B2E-A7C1-E3D9C01C1E3A}" presName="sibTrans" presStyleLbl="sibTrans2D1" presStyleIdx="0" presStyleCnt="0"/>
      <dgm:spPr/>
    </dgm:pt>
    <dgm:pt modelId="{BA7E736E-BD88-42A7-BE28-57D1A0AF0D9D}" type="pres">
      <dgm:prSet presAssocID="{1A33A842-4932-40FF-8218-560611097EE5}" presName="compNode" presStyleCnt="0"/>
      <dgm:spPr/>
    </dgm:pt>
    <dgm:pt modelId="{2B9C0FC5-EE9E-42CF-B593-14177075ADDC}" type="pres">
      <dgm:prSet presAssocID="{1A33A842-4932-40FF-8218-560611097EE5}" presName="childRect" presStyleLbl="bgAcc1" presStyleIdx="2" presStyleCnt="3" custLinFactNeighborX="-1557" custLinFactNeighborY="-1321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E6B22361-BCBE-4317-8EE9-6FF42CD7EA39}" type="pres">
      <dgm:prSet presAssocID="{1A33A842-4932-40FF-8218-560611097EE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86F3473-844F-4B0C-841F-D018AE9CD48C}" type="pres">
      <dgm:prSet presAssocID="{1A33A842-4932-40FF-8218-560611097EE5}" presName="parentRect" presStyleLbl="alignNode1" presStyleIdx="2" presStyleCnt="3" custScaleX="116156" custScaleY="178012"/>
      <dgm:spPr/>
    </dgm:pt>
    <dgm:pt modelId="{45958855-0BE0-474A-BE2D-E6827B930715}" type="pres">
      <dgm:prSet presAssocID="{1A33A842-4932-40FF-8218-560611097EE5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2AE0C258-6D2E-4798-BF22-6D42A407BE02}" type="presOf" srcId="{29455E4C-E159-4B2E-A7C1-E3D9C01C1E3A}" destId="{66DAF327-C0F9-4903-BACE-3E4EB0363B89}" srcOrd="0" destOrd="0" presId="urn:microsoft.com/office/officeart/2005/8/layout/bList2"/>
    <dgm:cxn modelId="{D8369EC5-4C0D-49CB-B743-D2A5EFCE0D49}" type="presOf" srcId="{8F3EFDF6-92E5-4502-ACA4-AC94CC2186C7}" destId="{303584F1-743C-46B8-9654-505EB778B9FE}" srcOrd="0" destOrd="0" presId="urn:microsoft.com/office/officeart/2005/8/layout/bList2"/>
    <dgm:cxn modelId="{4B874B01-C7DF-4DDC-B8EE-32EDA0271DFF}" type="presOf" srcId="{8F3EFDF6-92E5-4502-ACA4-AC94CC2186C7}" destId="{6C94ACAA-DEC6-433E-9AFB-A704D541CFF5}" srcOrd="1" destOrd="0" presId="urn:microsoft.com/office/officeart/2005/8/layout/bList2"/>
    <dgm:cxn modelId="{57E413DB-90D5-4A90-895E-1A3C4FD7CF92}" type="presOf" srcId="{DD0C7F61-C07E-40FC-ADAF-04D59EB1B0E1}" destId="{AF45F1C7-ED5B-471D-ADF4-3DC35C1C7D27}" srcOrd="0" destOrd="0" presId="urn:microsoft.com/office/officeart/2005/8/layout/bList2"/>
    <dgm:cxn modelId="{3FB393E0-3A98-4C87-AEC0-08C53B0A825A}" type="presOf" srcId="{FF6B51CA-6A44-44CF-924C-EE3F7E5AD828}" destId="{288A167A-7F8B-4755-AF18-AEB78139611C}" srcOrd="1" destOrd="0" presId="urn:microsoft.com/office/officeart/2005/8/layout/bList2"/>
    <dgm:cxn modelId="{B7F13B1F-7D91-45B7-BF15-D42B7D4FD15A}" type="presOf" srcId="{FF6B51CA-6A44-44CF-924C-EE3F7E5AD828}" destId="{5850E1E8-B481-4619-91E3-24643545ADC5}" srcOrd="0" destOrd="0" presId="urn:microsoft.com/office/officeart/2005/8/layout/bList2"/>
    <dgm:cxn modelId="{75BDB053-C203-4268-9218-38ACB6806892}" type="presOf" srcId="{8323CF05-CFD9-4097-8BAB-F5F71E9979D5}" destId="{42EC567E-1020-479B-807F-C5D161AE2BAB}" srcOrd="0" destOrd="0" presId="urn:microsoft.com/office/officeart/2005/8/layout/bList2"/>
    <dgm:cxn modelId="{4986F356-4951-41DE-8754-BDA11B1B77E1}" type="presOf" srcId="{1A33A842-4932-40FF-8218-560611097EE5}" destId="{286F3473-844F-4B0C-841F-D018AE9CD48C}" srcOrd="1" destOrd="0" presId="urn:microsoft.com/office/officeart/2005/8/layout/bList2"/>
    <dgm:cxn modelId="{F73C73E6-E4F9-49E1-A755-298AAD9B88F5}" srcId="{DD0C7F61-C07E-40FC-ADAF-04D59EB1B0E1}" destId="{1A33A842-4932-40FF-8218-560611097EE5}" srcOrd="2" destOrd="0" parTransId="{C08C59C7-926A-4AF0-985E-F9C04C8F9DFD}" sibTransId="{A820E9F6-0607-4BB6-BBF7-A64A4C474BBE}"/>
    <dgm:cxn modelId="{9FBABB24-AD63-445A-9123-D0F2D935C6BF}" srcId="{DD0C7F61-C07E-40FC-ADAF-04D59EB1B0E1}" destId="{8F3EFDF6-92E5-4502-ACA4-AC94CC2186C7}" srcOrd="1" destOrd="0" parTransId="{9913BF74-6A52-467C-9550-733CD46E6CF3}" sibTransId="{29455E4C-E159-4B2E-A7C1-E3D9C01C1E3A}"/>
    <dgm:cxn modelId="{DA0A73FD-ECDC-48A5-9A83-B257A8FC4215}" type="presOf" srcId="{1A33A842-4932-40FF-8218-560611097EE5}" destId="{E6B22361-BCBE-4317-8EE9-6FF42CD7EA39}" srcOrd="0" destOrd="0" presId="urn:microsoft.com/office/officeart/2005/8/layout/bList2"/>
    <dgm:cxn modelId="{2B186007-74BE-49F5-8900-231BBF81EF9F}" srcId="{DD0C7F61-C07E-40FC-ADAF-04D59EB1B0E1}" destId="{FF6B51CA-6A44-44CF-924C-EE3F7E5AD828}" srcOrd="0" destOrd="0" parTransId="{56B0C1EC-0511-4C72-8407-56CEB83DB2E2}" sibTransId="{8323CF05-CFD9-4097-8BAB-F5F71E9979D5}"/>
    <dgm:cxn modelId="{F7BE2421-7392-44BF-B8AA-BBC6CD43342A}" type="presParOf" srcId="{AF45F1C7-ED5B-471D-ADF4-3DC35C1C7D27}" destId="{C7E00C18-8C5F-4C30-BA2B-738F2B73A8C7}" srcOrd="0" destOrd="0" presId="urn:microsoft.com/office/officeart/2005/8/layout/bList2"/>
    <dgm:cxn modelId="{1B11535C-BEE5-417A-A74F-1CCBF9606BB5}" type="presParOf" srcId="{C7E00C18-8C5F-4C30-BA2B-738F2B73A8C7}" destId="{5D23D8AF-7E60-47AC-8BB2-B00D47BB2EFF}" srcOrd="0" destOrd="0" presId="urn:microsoft.com/office/officeart/2005/8/layout/bList2"/>
    <dgm:cxn modelId="{00C93491-9771-4D8A-8B6A-6F3D2B2B0373}" type="presParOf" srcId="{C7E00C18-8C5F-4C30-BA2B-738F2B73A8C7}" destId="{5850E1E8-B481-4619-91E3-24643545ADC5}" srcOrd="1" destOrd="0" presId="urn:microsoft.com/office/officeart/2005/8/layout/bList2"/>
    <dgm:cxn modelId="{D81D152F-D1A0-4577-907D-39E8FF201EEE}" type="presParOf" srcId="{C7E00C18-8C5F-4C30-BA2B-738F2B73A8C7}" destId="{288A167A-7F8B-4755-AF18-AEB78139611C}" srcOrd="2" destOrd="0" presId="urn:microsoft.com/office/officeart/2005/8/layout/bList2"/>
    <dgm:cxn modelId="{0CBE449A-BBDE-447A-9698-E6EE414D579C}" type="presParOf" srcId="{C7E00C18-8C5F-4C30-BA2B-738F2B73A8C7}" destId="{55E177E7-39C7-46D7-8AD3-9F19876B3233}" srcOrd="3" destOrd="0" presId="urn:microsoft.com/office/officeart/2005/8/layout/bList2"/>
    <dgm:cxn modelId="{9B78409D-C9C9-4448-952E-095D9BD42C18}" type="presParOf" srcId="{AF45F1C7-ED5B-471D-ADF4-3DC35C1C7D27}" destId="{42EC567E-1020-479B-807F-C5D161AE2BAB}" srcOrd="1" destOrd="0" presId="urn:microsoft.com/office/officeart/2005/8/layout/bList2"/>
    <dgm:cxn modelId="{A18711EF-06EA-4464-A211-89666B21AFCE}" type="presParOf" srcId="{AF45F1C7-ED5B-471D-ADF4-3DC35C1C7D27}" destId="{30126679-4869-4344-B1A7-B4C909FF75F0}" srcOrd="2" destOrd="0" presId="urn:microsoft.com/office/officeart/2005/8/layout/bList2"/>
    <dgm:cxn modelId="{730E9938-BA14-41EB-8748-38DD2E094A1F}" type="presParOf" srcId="{30126679-4869-4344-B1A7-B4C909FF75F0}" destId="{F1FB9B4A-D2B2-487B-8F2A-CE4461FAC734}" srcOrd="0" destOrd="0" presId="urn:microsoft.com/office/officeart/2005/8/layout/bList2"/>
    <dgm:cxn modelId="{5E7279ED-1DCD-44CA-A113-946741F6AD67}" type="presParOf" srcId="{30126679-4869-4344-B1A7-B4C909FF75F0}" destId="{303584F1-743C-46B8-9654-505EB778B9FE}" srcOrd="1" destOrd="0" presId="urn:microsoft.com/office/officeart/2005/8/layout/bList2"/>
    <dgm:cxn modelId="{856E7312-2EF6-4789-BD12-789B35101D87}" type="presParOf" srcId="{30126679-4869-4344-B1A7-B4C909FF75F0}" destId="{6C94ACAA-DEC6-433E-9AFB-A704D541CFF5}" srcOrd="2" destOrd="0" presId="urn:microsoft.com/office/officeart/2005/8/layout/bList2"/>
    <dgm:cxn modelId="{1EC9AA18-E953-4ED6-9811-7DD932DCB440}" type="presParOf" srcId="{30126679-4869-4344-B1A7-B4C909FF75F0}" destId="{DA9F8A49-047B-4765-9784-71CD98346626}" srcOrd="3" destOrd="0" presId="urn:microsoft.com/office/officeart/2005/8/layout/bList2"/>
    <dgm:cxn modelId="{E7EB5D7F-DF07-43A3-B23D-A28468AD8B79}" type="presParOf" srcId="{AF45F1C7-ED5B-471D-ADF4-3DC35C1C7D27}" destId="{66DAF327-C0F9-4903-BACE-3E4EB0363B89}" srcOrd="3" destOrd="0" presId="urn:microsoft.com/office/officeart/2005/8/layout/bList2"/>
    <dgm:cxn modelId="{DEBE34BD-A0B9-46A7-8AB9-FAA31E7D2E6C}" type="presParOf" srcId="{AF45F1C7-ED5B-471D-ADF4-3DC35C1C7D27}" destId="{BA7E736E-BD88-42A7-BE28-57D1A0AF0D9D}" srcOrd="4" destOrd="0" presId="urn:microsoft.com/office/officeart/2005/8/layout/bList2"/>
    <dgm:cxn modelId="{EA345A3B-B6C7-40F0-81EF-966617258449}" type="presParOf" srcId="{BA7E736E-BD88-42A7-BE28-57D1A0AF0D9D}" destId="{2B9C0FC5-EE9E-42CF-B593-14177075ADDC}" srcOrd="0" destOrd="0" presId="urn:microsoft.com/office/officeart/2005/8/layout/bList2"/>
    <dgm:cxn modelId="{0A3E5E82-2C87-4F7F-A1A0-DE001CB321C4}" type="presParOf" srcId="{BA7E736E-BD88-42A7-BE28-57D1A0AF0D9D}" destId="{E6B22361-BCBE-4317-8EE9-6FF42CD7EA39}" srcOrd="1" destOrd="0" presId="urn:microsoft.com/office/officeart/2005/8/layout/bList2"/>
    <dgm:cxn modelId="{9673AE41-0E1C-4753-ACF7-962B39DA3353}" type="presParOf" srcId="{BA7E736E-BD88-42A7-BE28-57D1A0AF0D9D}" destId="{286F3473-844F-4B0C-841F-D018AE9CD48C}" srcOrd="2" destOrd="0" presId="urn:microsoft.com/office/officeart/2005/8/layout/bList2"/>
    <dgm:cxn modelId="{3B4A9F25-4C6F-4EBC-9DFA-EC02BC14016F}" type="presParOf" srcId="{BA7E736E-BD88-42A7-BE28-57D1A0AF0D9D}" destId="{45958855-0BE0-474A-BE2D-E6827B93071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317698D-DFEB-4D79-95E3-057F5469EE24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EA83DC-B399-4FD2-9776-1C7390241500}">
      <dgm:prSet/>
      <dgm:spPr/>
      <dgm:t>
        <a:bodyPr/>
        <a:lstStyle/>
        <a:p>
          <a:pPr rtl="0"/>
          <a:r>
            <a:rPr lang="ru-RU" b="0" i="0" dirty="0" smtClean="0"/>
            <a:t>1 вопрос!</a:t>
          </a:r>
          <a:endParaRPr lang="ru-RU" dirty="0"/>
        </a:p>
      </dgm:t>
    </dgm:pt>
    <dgm:pt modelId="{4FDE140E-09A1-4705-A357-3FF5D7D2AC66}" type="parTrans" cxnId="{35B5D288-F8FF-47FF-9F13-E27A467A48A1}">
      <dgm:prSet/>
      <dgm:spPr/>
      <dgm:t>
        <a:bodyPr/>
        <a:lstStyle/>
        <a:p>
          <a:endParaRPr lang="ru-RU"/>
        </a:p>
      </dgm:t>
    </dgm:pt>
    <dgm:pt modelId="{56B406AC-13DA-482A-BA7C-BB9D5ABCF58B}" type="sibTrans" cxnId="{35B5D288-F8FF-47FF-9F13-E27A467A48A1}">
      <dgm:prSet/>
      <dgm:spPr/>
      <dgm:t>
        <a:bodyPr/>
        <a:lstStyle/>
        <a:p>
          <a:endParaRPr lang="ru-RU"/>
        </a:p>
      </dgm:t>
    </dgm:pt>
    <dgm:pt modelId="{CF8A638A-E167-49D7-B660-1C54BF7845ED}" type="pres">
      <dgm:prSet presAssocID="{A317698D-DFEB-4D79-95E3-057F5469EE2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F55F55B-B1F9-4F29-AAF2-B90923955DA0}" type="pres">
      <dgm:prSet presAssocID="{D6EA83DC-B399-4FD2-9776-1C7390241500}" presName="gear1" presStyleLbl="node1" presStyleIdx="0" presStyleCnt="1" custScaleX="175557" custScaleY="176238" custLinFactX="-105913" custLinFactNeighborX="-200000" custLinFactNeighborY="-13569">
        <dgm:presLayoutVars>
          <dgm:chMax val="1"/>
          <dgm:bulletEnabled val="1"/>
        </dgm:presLayoutVars>
      </dgm:prSet>
      <dgm:spPr/>
    </dgm:pt>
    <dgm:pt modelId="{86400F9C-C608-4521-B4AE-61EF0E65E530}" type="pres">
      <dgm:prSet presAssocID="{D6EA83DC-B399-4FD2-9776-1C7390241500}" presName="gear1srcNode" presStyleLbl="node1" presStyleIdx="0" presStyleCnt="1"/>
      <dgm:spPr/>
    </dgm:pt>
    <dgm:pt modelId="{2F7F48B9-36C7-4A0E-AC8D-7AA15A68BDD7}" type="pres">
      <dgm:prSet presAssocID="{D6EA83DC-B399-4FD2-9776-1C7390241500}" presName="gear1dstNode" presStyleLbl="node1" presStyleIdx="0" presStyleCnt="1"/>
      <dgm:spPr/>
    </dgm:pt>
    <dgm:pt modelId="{558C2499-E003-453D-AD7E-875574C77421}" type="pres">
      <dgm:prSet presAssocID="{56B406AC-13DA-482A-BA7C-BB9D5ABCF58B}" presName="connector1" presStyleLbl="sibTrans2D1" presStyleIdx="0" presStyleCnt="1" custAng="1351315" custScaleX="102007" custScaleY="127257" custLinFactX="-100000" custLinFactNeighborX="-112606" custLinFactNeighborY="8022"/>
      <dgm:spPr/>
    </dgm:pt>
  </dgm:ptLst>
  <dgm:cxnLst>
    <dgm:cxn modelId="{E68DAE57-C8A4-4DE5-955B-3309E4EE9A68}" type="presOf" srcId="{D6EA83DC-B399-4FD2-9776-1C7390241500}" destId="{86400F9C-C608-4521-B4AE-61EF0E65E530}" srcOrd="1" destOrd="0" presId="urn:microsoft.com/office/officeart/2005/8/layout/gear1"/>
    <dgm:cxn modelId="{82F2961B-00E8-4896-B69F-0D56D4E59ECC}" type="presOf" srcId="{56B406AC-13DA-482A-BA7C-BB9D5ABCF58B}" destId="{558C2499-E003-453D-AD7E-875574C77421}" srcOrd="0" destOrd="0" presId="urn:microsoft.com/office/officeart/2005/8/layout/gear1"/>
    <dgm:cxn modelId="{0575EE4E-CB96-4503-B90B-FAE2AED8FDBF}" type="presOf" srcId="{A317698D-DFEB-4D79-95E3-057F5469EE24}" destId="{CF8A638A-E167-49D7-B660-1C54BF7845ED}" srcOrd="0" destOrd="0" presId="urn:microsoft.com/office/officeart/2005/8/layout/gear1"/>
    <dgm:cxn modelId="{4C7E9FD1-7AA8-4548-87B6-98968CC66228}" type="presOf" srcId="{D6EA83DC-B399-4FD2-9776-1C7390241500}" destId="{DF55F55B-B1F9-4F29-AAF2-B90923955DA0}" srcOrd="0" destOrd="0" presId="urn:microsoft.com/office/officeart/2005/8/layout/gear1"/>
    <dgm:cxn modelId="{35B5D288-F8FF-47FF-9F13-E27A467A48A1}" srcId="{A317698D-DFEB-4D79-95E3-057F5469EE24}" destId="{D6EA83DC-B399-4FD2-9776-1C7390241500}" srcOrd="0" destOrd="0" parTransId="{4FDE140E-09A1-4705-A357-3FF5D7D2AC66}" sibTransId="{56B406AC-13DA-482A-BA7C-BB9D5ABCF58B}"/>
    <dgm:cxn modelId="{4EDAB3CC-668D-4E07-9C35-1517D5D2FF6D}" type="presOf" srcId="{D6EA83DC-B399-4FD2-9776-1C7390241500}" destId="{2F7F48B9-36C7-4A0E-AC8D-7AA15A68BDD7}" srcOrd="2" destOrd="0" presId="urn:microsoft.com/office/officeart/2005/8/layout/gear1"/>
    <dgm:cxn modelId="{18D7068E-76BE-4CFC-869E-D665EE5F3FFC}" type="presParOf" srcId="{CF8A638A-E167-49D7-B660-1C54BF7845ED}" destId="{DF55F55B-B1F9-4F29-AAF2-B90923955DA0}" srcOrd="0" destOrd="0" presId="urn:microsoft.com/office/officeart/2005/8/layout/gear1"/>
    <dgm:cxn modelId="{C96A8973-2705-4625-9CD4-7411A7B18650}" type="presParOf" srcId="{CF8A638A-E167-49D7-B660-1C54BF7845ED}" destId="{86400F9C-C608-4521-B4AE-61EF0E65E530}" srcOrd="1" destOrd="0" presId="urn:microsoft.com/office/officeart/2005/8/layout/gear1"/>
    <dgm:cxn modelId="{C5BC210D-ACD6-4C23-9064-25966CF8EE7F}" type="presParOf" srcId="{CF8A638A-E167-49D7-B660-1C54BF7845ED}" destId="{2F7F48B9-36C7-4A0E-AC8D-7AA15A68BDD7}" srcOrd="2" destOrd="0" presId="urn:microsoft.com/office/officeart/2005/8/layout/gear1"/>
    <dgm:cxn modelId="{17979F43-E598-4DAD-892D-339218AC8880}" type="presParOf" srcId="{CF8A638A-E167-49D7-B660-1C54BF7845ED}" destId="{558C2499-E003-453D-AD7E-875574C77421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67E671A-89FC-45D3-9063-8FACA6A68802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CCFEAAD-39C0-418A-8F9E-D90C1A68BADE}">
      <dgm:prSet/>
      <dgm:spPr/>
      <dgm:t>
        <a:bodyPr/>
        <a:lstStyle/>
        <a:p>
          <a:pPr rtl="0"/>
          <a:r>
            <a:rPr lang="ru-RU" b="0" i="0" smtClean="0"/>
            <a:t>2 вопрос!</a:t>
          </a:r>
          <a:endParaRPr lang="ru-RU"/>
        </a:p>
      </dgm:t>
    </dgm:pt>
    <dgm:pt modelId="{CFA228D2-7587-4538-A532-BC810820D759}" type="parTrans" cxnId="{1F5BFBED-61D3-4AE4-AA55-E8C2BF90C2DD}">
      <dgm:prSet/>
      <dgm:spPr/>
      <dgm:t>
        <a:bodyPr/>
        <a:lstStyle/>
        <a:p>
          <a:endParaRPr lang="ru-RU"/>
        </a:p>
      </dgm:t>
    </dgm:pt>
    <dgm:pt modelId="{A73EE4A1-19D5-4539-A0AA-E21C86C611F9}" type="sibTrans" cxnId="{1F5BFBED-61D3-4AE4-AA55-E8C2BF90C2DD}">
      <dgm:prSet/>
      <dgm:spPr/>
      <dgm:t>
        <a:bodyPr/>
        <a:lstStyle/>
        <a:p>
          <a:endParaRPr lang="ru-RU"/>
        </a:p>
      </dgm:t>
    </dgm:pt>
    <dgm:pt modelId="{B5E5A757-B7B5-4C27-A474-35F9C3C5E92E}" type="pres">
      <dgm:prSet presAssocID="{767E671A-89FC-45D3-9063-8FACA6A6880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65CAF5D-B322-4798-B194-3A6C09367685}" type="pres">
      <dgm:prSet presAssocID="{DCCFEAAD-39C0-418A-8F9E-D90C1A68BADE}" presName="gear1" presStyleLbl="node1" presStyleIdx="0" presStyleCnt="1">
        <dgm:presLayoutVars>
          <dgm:chMax val="1"/>
          <dgm:bulletEnabled val="1"/>
        </dgm:presLayoutVars>
      </dgm:prSet>
      <dgm:spPr/>
    </dgm:pt>
    <dgm:pt modelId="{497C0E77-C1A0-4955-A127-F59EA3752DA4}" type="pres">
      <dgm:prSet presAssocID="{DCCFEAAD-39C0-418A-8F9E-D90C1A68BADE}" presName="gear1srcNode" presStyleLbl="node1" presStyleIdx="0" presStyleCnt="1"/>
      <dgm:spPr/>
    </dgm:pt>
    <dgm:pt modelId="{05B051F9-5EE2-491E-ABB2-DB5B9A217E7E}" type="pres">
      <dgm:prSet presAssocID="{DCCFEAAD-39C0-418A-8F9E-D90C1A68BADE}" presName="gear1dstNode" presStyleLbl="node1" presStyleIdx="0" presStyleCnt="1"/>
      <dgm:spPr/>
    </dgm:pt>
    <dgm:pt modelId="{E63511D3-492C-4ADB-B4AA-4D5661D9AD55}" type="pres">
      <dgm:prSet presAssocID="{A73EE4A1-19D5-4539-A0AA-E21C86C611F9}" presName="connector1" presStyleLbl="sibTrans2D1" presStyleIdx="0" presStyleCnt="1"/>
      <dgm:spPr/>
    </dgm:pt>
  </dgm:ptLst>
  <dgm:cxnLst>
    <dgm:cxn modelId="{F5075C89-34B2-4C10-BFB6-3E7312ABD308}" type="presOf" srcId="{767E671A-89FC-45D3-9063-8FACA6A68802}" destId="{B5E5A757-B7B5-4C27-A474-35F9C3C5E92E}" srcOrd="0" destOrd="0" presId="urn:microsoft.com/office/officeart/2005/8/layout/gear1"/>
    <dgm:cxn modelId="{6F30B2EE-F5CF-48AD-A4AD-16A5A8A80568}" type="presOf" srcId="{DCCFEAAD-39C0-418A-8F9E-D90C1A68BADE}" destId="{965CAF5D-B322-4798-B194-3A6C09367685}" srcOrd="0" destOrd="0" presId="urn:microsoft.com/office/officeart/2005/8/layout/gear1"/>
    <dgm:cxn modelId="{C7312863-295D-407B-8B3A-1E4247DB3436}" type="presOf" srcId="{A73EE4A1-19D5-4539-A0AA-E21C86C611F9}" destId="{E63511D3-492C-4ADB-B4AA-4D5661D9AD55}" srcOrd="0" destOrd="0" presId="urn:microsoft.com/office/officeart/2005/8/layout/gear1"/>
    <dgm:cxn modelId="{1F5BFBED-61D3-4AE4-AA55-E8C2BF90C2DD}" srcId="{767E671A-89FC-45D3-9063-8FACA6A68802}" destId="{DCCFEAAD-39C0-418A-8F9E-D90C1A68BADE}" srcOrd="0" destOrd="0" parTransId="{CFA228D2-7587-4538-A532-BC810820D759}" sibTransId="{A73EE4A1-19D5-4539-A0AA-E21C86C611F9}"/>
    <dgm:cxn modelId="{09C5059C-96F1-4CBF-AF02-DA9239CF81FD}" type="presOf" srcId="{DCCFEAAD-39C0-418A-8F9E-D90C1A68BADE}" destId="{05B051F9-5EE2-491E-ABB2-DB5B9A217E7E}" srcOrd="2" destOrd="0" presId="urn:microsoft.com/office/officeart/2005/8/layout/gear1"/>
    <dgm:cxn modelId="{66DBD28A-9062-436A-B4EB-9432D07C02AE}" type="presOf" srcId="{DCCFEAAD-39C0-418A-8F9E-D90C1A68BADE}" destId="{497C0E77-C1A0-4955-A127-F59EA3752DA4}" srcOrd="1" destOrd="0" presId="urn:microsoft.com/office/officeart/2005/8/layout/gear1"/>
    <dgm:cxn modelId="{816BFE05-B154-4130-8B6B-EB885833CAB1}" type="presParOf" srcId="{B5E5A757-B7B5-4C27-A474-35F9C3C5E92E}" destId="{965CAF5D-B322-4798-B194-3A6C09367685}" srcOrd="0" destOrd="0" presId="urn:microsoft.com/office/officeart/2005/8/layout/gear1"/>
    <dgm:cxn modelId="{05D83548-1FC2-41EC-82E8-527FFAF6E4C1}" type="presParOf" srcId="{B5E5A757-B7B5-4C27-A474-35F9C3C5E92E}" destId="{497C0E77-C1A0-4955-A127-F59EA3752DA4}" srcOrd="1" destOrd="0" presId="urn:microsoft.com/office/officeart/2005/8/layout/gear1"/>
    <dgm:cxn modelId="{0710FD9F-4310-4004-9512-0EE6B632A23F}" type="presParOf" srcId="{B5E5A757-B7B5-4C27-A474-35F9C3C5E92E}" destId="{05B051F9-5EE2-491E-ABB2-DB5B9A217E7E}" srcOrd="2" destOrd="0" presId="urn:microsoft.com/office/officeart/2005/8/layout/gear1"/>
    <dgm:cxn modelId="{329D5A1E-9703-4942-9378-D8E31D8D8B57}" type="presParOf" srcId="{B5E5A757-B7B5-4C27-A474-35F9C3C5E92E}" destId="{E63511D3-492C-4ADB-B4AA-4D5661D9AD55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52A27E8-FB56-4E1F-A816-11AA369B98E6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7F37BAF-0A04-42C9-B00F-9EA3F43B48E5}">
      <dgm:prSet/>
      <dgm:spPr/>
      <dgm:t>
        <a:bodyPr/>
        <a:lstStyle/>
        <a:p>
          <a:pPr rtl="0"/>
          <a:r>
            <a:rPr lang="ru-RU" b="0" i="0" smtClean="0"/>
            <a:t>3 вопрос!</a:t>
          </a:r>
          <a:endParaRPr lang="ru-RU"/>
        </a:p>
      </dgm:t>
    </dgm:pt>
    <dgm:pt modelId="{B979F0AE-51E9-4F07-8335-E210F21EC55A}" type="parTrans" cxnId="{91530FB7-E6AB-4B68-9703-D7EE292B6499}">
      <dgm:prSet/>
      <dgm:spPr/>
      <dgm:t>
        <a:bodyPr/>
        <a:lstStyle/>
        <a:p>
          <a:endParaRPr lang="ru-RU"/>
        </a:p>
      </dgm:t>
    </dgm:pt>
    <dgm:pt modelId="{6219F4CE-D132-4B80-B638-37DA107BCAA5}" type="sibTrans" cxnId="{91530FB7-E6AB-4B68-9703-D7EE292B6499}">
      <dgm:prSet/>
      <dgm:spPr/>
      <dgm:t>
        <a:bodyPr/>
        <a:lstStyle/>
        <a:p>
          <a:endParaRPr lang="ru-RU"/>
        </a:p>
      </dgm:t>
    </dgm:pt>
    <dgm:pt modelId="{41975577-1365-49CF-B1B1-5519128BA720}" type="pres">
      <dgm:prSet presAssocID="{152A27E8-FB56-4E1F-A816-11AA369B98E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EA50E10-168A-4C32-9E0C-86A50FFE1424}" type="pres">
      <dgm:prSet presAssocID="{07F37BAF-0A04-42C9-B00F-9EA3F43B48E5}" presName="gear1" presStyleLbl="node1" presStyleIdx="0" presStyleCnt="1">
        <dgm:presLayoutVars>
          <dgm:chMax val="1"/>
          <dgm:bulletEnabled val="1"/>
        </dgm:presLayoutVars>
      </dgm:prSet>
      <dgm:spPr/>
    </dgm:pt>
    <dgm:pt modelId="{BA6E2B84-C134-459B-B519-3C0CD4E01B3E}" type="pres">
      <dgm:prSet presAssocID="{07F37BAF-0A04-42C9-B00F-9EA3F43B48E5}" presName="gear1srcNode" presStyleLbl="node1" presStyleIdx="0" presStyleCnt="1"/>
      <dgm:spPr/>
    </dgm:pt>
    <dgm:pt modelId="{AFD22DC8-4633-403B-8A56-77A6BBE65052}" type="pres">
      <dgm:prSet presAssocID="{07F37BAF-0A04-42C9-B00F-9EA3F43B48E5}" presName="gear1dstNode" presStyleLbl="node1" presStyleIdx="0" presStyleCnt="1"/>
      <dgm:spPr/>
    </dgm:pt>
    <dgm:pt modelId="{BCE86150-C830-43B0-A382-8C640D4E7967}" type="pres">
      <dgm:prSet presAssocID="{6219F4CE-D132-4B80-B638-37DA107BCAA5}" presName="connector1" presStyleLbl="sibTrans2D1" presStyleIdx="0" presStyleCnt="1"/>
      <dgm:spPr/>
    </dgm:pt>
  </dgm:ptLst>
  <dgm:cxnLst>
    <dgm:cxn modelId="{91530FB7-E6AB-4B68-9703-D7EE292B6499}" srcId="{152A27E8-FB56-4E1F-A816-11AA369B98E6}" destId="{07F37BAF-0A04-42C9-B00F-9EA3F43B48E5}" srcOrd="0" destOrd="0" parTransId="{B979F0AE-51E9-4F07-8335-E210F21EC55A}" sibTransId="{6219F4CE-D132-4B80-B638-37DA107BCAA5}"/>
    <dgm:cxn modelId="{DD0FA811-6624-46CA-A431-E241044AE01D}" type="presOf" srcId="{07F37BAF-0A04-42C9-B00F-9EA3F43B48E5}" destId="{AFD22DC8-4633-403B-8A56-77A6BBE65052}" srcOrd="2" destOrd="0" presId="urn:microsoft.com/office/officeart/2005/8/layout/gear1"/>
    <dgm:cxn modelId="{76235EF5-8032-44BC-938D-FD9FCBA557EF}" type="presOf" srcId="{6219F4CE-D132-4B80-B638-37DA107BCAA5}" destId="{BCE86150-C830-43B0-A382-8C640D4E7967}" srcOrd="0" destOrd="0" presId="urn:microsoft.com/office/officeart/2005/8/layout/gear1"/>
    <dgm:cxn modelId="{7D6C8B43-64A3-482B-8FBA-C862C51A65B5}" type="presOf" srcId="{07F37BAF-0A04-42C9-B00F-9EA3F43B48E5}" destId="{9EA50E10-168A-4C32-9E0C-86A50FFE1424}" srcOrd="0" destOrd="0" presId="urn:microsoft.com/office/officeart/2005/8/layout/gear1"/>
    <dgm:cxn modelId="{43F8CBE2-36BB-417D-B233-37282A9F253C}" type="presOf" srcId="{152A27E8-FB56-4E1F-A816-11AA369B98E6}" destId="{41975577-1365-49CF-B1B1-5519128BA720}" srcOrd="0" destOrd="0" presId="urn:microsoft.com/office/officeart/2005/8/layout/gear1"/>
    <dgm:cxn modelId="{3FE42F92-AF71-40EA-B5E7-05DB79DBC92A}" type="presOf" srcId="{07F37BAF-0A04-42C9-B00F-9EA3F43B48E5}" destId="{BA6E2B84-C134-459B-B519-3C0CD4E01B3E}" srcOrd="1" destOrd="0" presId="urn:microsoft.com/office/officeart/2005/8/layout/gear1"/>
    <dgm:cxn modelId="{57FFBEC9-E1EE-44BF-B7A0-3B0D8FD5BEE1}" type="presParOf" srcId="{41975577-1365-49CF-B1B1-5519128BA720}" destId="{9EA50E10-168A-4C32-9E0C-86A50FFE1424}" srcOrd="0" destOrd="0" presId="urn:microsoft.com/office/officeart/2005/8/layout/gear1"/>
    <dgm:cxn modelId="{4CF3A433-C572-4183-B5AF-3630A3134721}" type="presParOf" srcId="{41975577-1365-49CF-B1B1-5519128BA720}" destId="{BA6E2B84-C134-459B-B519-3C0CD4E01B3E}" srcOrd="1" destOrd="0" presId="urn:microsoft.com/office/officeart/2005/8/layout/gear1"/>
    <dgm:cxn modelId="{B8E51413-ABA0-462B-9106-E7FACBD960D1}" type="presParOf" srcId="{41975577-1365-49CF-B1B1-5519128BA720}" destId="{AFD22DC8-4633-403B-8A56-77A6BBE65052}" srcOrd="2" destOrd="0" presId="urn:microsoft.com/office/officeart/2005/8/layout/gear1"/>
    <dgm:cxn modelId="{A940FB68-D48E-4F41-BDD8-FC9DB72E650D}" type="presParOf" srcId="{41975577-1365-49CF-B1B1-5519128BA720}" destId="{BCE86150-C830-43B0-A382-8C640D4E7967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404C3E8-EDD9-44C0-B3D5-5CD9D2CF302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C837EEF-C452-470D-920E-12965DA222CD}">
      <dgm:prSet/>
      <dgm:spPr/>
      <dgm:t>
        <a:bodyPr/>
        <a:lstStyle/>
        <a:p>
          <a:pPr rtl="0"/>
          <a:r>
            <a:rPr lang="ru-RU" b="0" i="0" smtClean="0"/>
            <a:t>4 вопрос!</a:t>
          </a:r>
          <a:endParaRPr lang="ru-RU"/>
        </a:p>
      </dgm:t>
    </dgm:pt>
    <dgm:pt modelId="{E5D76D40-433B-4C68-9A9F-B42958FFE1EC}" type="parTrans" cxnId="{4DF6198B-4AE7-4722-A912-282DB1A86757}">
      <dgm:prSet/>
      <dgm:spPr/>
      <dgm:t>
        <a:bodyPr/>
        <a:lstStyle/>
        <a:p>
          <a:endParaRPr lang="ru-RU"/>
        </a:p>
      </dgm:t>
    </dgm:pt>
    <dgm:pt modelId="{801E0634-7226-4F9D-B2C7-28269E0C8801}" type="sibTrans" cxnId="{4DF6198B-4AE7-4722-A912-282DB1A86757}">
      <dgm:prSet/>
      <dgm:spPr/>
      <dgm:t>
        <a:bodyPr/>
        <a:lstStyle/>
        <a:p>
          <a:endParaRPr lang="ru-RU"/>
        </a:p>
      </dgm:t>
    </dgm:pt>
    <dgm:pt modelId="{20277C88-3E4E-4BFF-A8C9-994BE67F9D96}" type="pres">
      <dgm:prSet presAssocID="{C404C3E8-EDD9-44C0-B3D5-5CD9D2CF30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6CA5B8A-AE2F-4885-92E6-7E0CB1BA9F5F}" type="pres">
      <dgm:prSet presAssocID="{CC837EEF-C452-470D-920E-12965DA222CD}" presName="gear1" presStyleLbl="node1" presStyleIdx="0" presStyleCnt="1">
        <dgm:presLayoutVars>
          <dgm:chMax val="1"/>
          <dgm:bulletEnabled val="1"/>
        </dgm:presLayoutVars>
      </dgm:prSet>
      <dgm:spPr/>
    </dgm:pt>
    <dgm:pt modelId="{EEB1FA80-39EB-4AD0-BB15-50AD8F3DE727}" type="pres">
      <dgm:prSet presAssocID="{CC837EEF-C452-470D-920E-12965DA222CD}" presName="gear1srcNode" presStyleLbl="node1" presStyleIdx="0" presStyleCnt="1"/>
      <dgm:spPr/>
    </dgm:pt>
    <dgm:pt modelId="{CEBE6C87-C853-4AFB-861D-43492C10B650}" type="pres">
      <dgm:prSet presAssocID="{CC837EEF-C452-470D-920E-12965DA222CD}" presName="gear1dstNode" presStyleLbl="node1" presStyleIdx="0" presStyleCnt="1"/>
      <dgm:spPr/>
    </dgm:pt>
    <dgm:pt modelId="{324BE859-8648-43AF-BDF5-50F64B6394FC}" type="pres">
      <dgm:prSet presAssocID="{801E0634-7226-4F9D-B2C7-28269E0C8801}" presName="connector1" presStyleLbl="sibTrans2D1" presStyleIdx="0" presStyleCnt="1"/>
      <dgm:spPr/>
    </dgm:pt>
  </dgm:ptLst>
  <dgm:cxnLst>
    <dgm:cxn modelId="{5CAC4874-4136-4B16-BF43-98ECB3072515}" type="presOf" srcId="{801E0634-7226-4F9D-B2C7-28269E0C8801}" destId="{324BE859-8648-43AF-BDF5-50F64B6394FC}" srcOrd="0" destOrd="0" presId="urn:microsoft.com/office/officeart/2005/8/layout/gear1"/>
    <dgm:cxn modelId="{79CBF1B8-18FB-4651-997B-024C1E9D2AFD}" type="presOf" srcId="{CC837EEF-C452-470D-920E-12965DA222CD}" destId="{F6CA5B8A-AE2F-4885-92E6-7E0CB1BA9F5F}" srcOrd="0" destOrd="0" presId="urn:microsoft.com/office/officeart/2005/8/layout/gear1"/>
    <dgm:cxn modelId="{4DF6198B-4AE7-4722-A912-282DB1A86757}" srcId="{C404C3E8-EDD9-44C0-B3D5-5CD9D2CF3021}" destId="{CC837EEF-C452-470D-920E-12965DA222CD}" srcOrd="0" destOrd="0" parTransId="{E5D76D40-433B-4C68-9A9F-B42958FFE1EC}" sibTransId="{801E0634-7226-4F9D-B2C7-28269E0C8801}"/>
    <dgm:cxn modelId="{8CC755AF-A4BC-4FF9-A9B8-6C5562459525}" type="presOf" srcId="{CC837EEF-C452-470D-920E-12965DA222CD}" destId="{CEBE6C87-C853-4AFB-861D-43492C10B650}" srcOrd="2" destOrd="0" presId="urn:microsoft.com/office/officeart/2005/8/layout/gear1"/>
    <dgm:cxn modelId="{5F11D7E8-3230-4D28-BFFD-61463152B06F}" type="presOf" srcId="{CC837EEF-C452-470D-920E-12965DA222CD}" destId="{EEB1FA80-39EB-4AD0-BB15-50AD8F3DE727}" srcOrd="1" destOrd="0" presId="urn:microsoft.com/office/officeart/2005/8/layout/gear1"/>
    <dgm:cxn modelId="{EA3A6777-DBA3-4D2A-B2D6-23B4FFF846D2}" type="presOf" srcId="{C404C3E8-EDD9-44C0-B3D5-5CD9D2CF3021}" destId="{20277C88-3E4E-4BFF-A8C9-994BE67F9D96}" srcOrd="0" destOrd="0" presId="urn:microsoft.com/office/officeart/2005/8/layout/gear1"/>
    <dgm:cxn modelId="{C094491A-D554-4ED6-95C0-10160A7FA1ED}" type="presParOf" srcId="{20277C88-3E4E-4BFF-A8C9-994BE67F9D96}" destId="{F6CA5B8A-AE2F-4885-92E6-7E0CB1BA9F5F}" srcOrd="0" destOrd="0" presId="urn:microsoft.com/office/officeart/2005/8/layout/gear1"/>
    <dgm:cxn modelId="{0E8ED923-7362-49D1-A01B-03FF3368990C}" type="presParOf" srcId="{20277C88-3E4E-4BFF-A8C9-994BE67F9D96}" destId="{EEB1FA80-39EB-4AD0-BB15-50AD8F3DE727}" srcOrd="1" destOrd="0" presId="urn:microsoft.com/office/officeart/2005/8/layout/gear1"/>
    <dgm:cxn modelId="{18E64A2F-3F52-4AA3-9944-F8A305971FD7}" type="presParOf" srcId="{20277C88-3E4E-4BFF-A8C9-994BE67F9D96}" destId="{CEBE6C87-C853-4AFB-861D-43492C10B650}" srcOrd="2" destOrd="0" presId="urn:microsoft.com/office/officeart/2005/8/layout/gear1"/>
    <dgm:cxn modelId="{21FA6974-5FEC-4337-A182-551681111E43}" type="presParOf" srcId="{20277C88-3E4E-4BFF-A8C9-994BE67F9D96}" destId="{324BE859-8648-43AF-BDF5-50F64B6394FC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81D187-73AB-4151-B4BF-5E2A660B7A4B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A29C26-E768-4A6B-ABDB-306D24254CDF}">
      <dgm:prSet/>
      <dgm:spPr/>
      <dgm:t>
        <a:bodyPr/>
        <a:lstStyle/>
        <a:p>
          <a:pPr rtl="0"/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Цель: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Научиться отбирать в потоке большой информации, нужный продукт, для получения знаний.</a:t>
          </a:r>
        </a:p>
        <a:p>
          <a:pPr rtl="0"/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Предмет: Окружающий</a:t>
          </a:r>
          <a:r>
            <a:rPr lang="ru-RU" baseline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мир</a:t>
          </a:r>
        </a:p>
        <a:p>
          <a:pPr rtl="0"/>
          <a:r>
            <a:rPr lang="ru-RU" b="0" i="0" baseline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Класс: 3 класс</a:t>
          </a:r>
        </a:p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Необходимые условия для проведения игры: Наличие гаджетов, подключение к сети интернет.</a:t>
          </a:r>
          <a:endParaRPr lang="ru-RU" b="0" i="0" baseline="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48C7C-6807-4AC5-8FD5-22B4837DCE1F}" type="parTrans" cxnId="{9E24F88A-5DFE-4830-9D3D-84C08CCE0D2F}">
      <dgm:prSet/>
      <dgm:spPr/>
      <dgm:t>
        <a:bodyPr/>
        <a:lstStyle/>
        <a:p>
          <a:endParaRPr lang="ru-RU"/>
        </a:p>
      </dgm:t>
    </dgm:pt>
    <dgm:pt modelId="{29724DEB-6BC3-4423-9E05-8D3D579982CC}" type="sibTrans" cxnId="{9E24F88A-5DFE-4830-9D3D-84C08CCE0D2F}">
      <dgm:prSet/>
      <dgm:spPr/>
      <dgm:t>
        <a:bodyPr/>
        <a:lstStyle/>
        <a:p>
          <a:endParaRPr lang="ru-RU"/>
        </a:p>
      </dgm:t>
    </dgm:pt>
    <dgm:pt modelId="{BCB37296-AFF6-488F-A741-F636FA717C3B}" type="pres">
      <dgm:prSet presAssocID="{2381D187-73AB-4151-B4BF-5E2A660B7A4B}" presName="linear" presStyleCnt="0">
        <dgm:presLayoutVars>
          <dgm:animLvl val="lvl"/>
          <dgm:resizeHandles val="exact"/>
        </dgm:presLayoutVars>
      </dgm:prSet>
      <dgm:spPr/>
    </dgm:pt>
    <dgm:pt modelId="{8491FB4A-ED2B-4E83-94B1-1377C2BBA38E}" type="pres">
      <dgm:prSet presAssocID="{CCA29C26-E768-4A6B-ABDB-306D24254CDF}" presName="parentText" presStyleLbl="node1" presStyleIdx="0" presStyleCnt="1" custLinFactNeighborX="3261" custLinFactNeighborY="-124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04E80C-21FD-4D73-B82D-6FC2A3DB9382}" type="presOf" srcId="{2381D187-73AB-4151-B4BF-5E2A660B7A4B}" destId="{BCB37296-AFF6-488F-A741-F636FA717C3B}" srcOrd="0" destOrd="0" presId="urn:microsoft.com/office/officeart/2005/8/layout/vList2"/>
    <dgm:cxn modelId="{9E24F88A-5DFE-4830-9D3D-84C08CCE0D2F}" srcId="{2381D187-73AB-4151-B4BF-5E2A660B7A4B}" destId="{CCA29C26-E768-4A6B-ABDB-306D24254CDF}" srcOrd="0" destOrd="0" parTransId="{1FD48C7C-6807-4AC5-8FD5-22B4837DCE1F}" sibTransId="{29724DEB-6BC3-4423-9E05-8D3D579982CC}"/>
    <dgm:cxn modelId="{CCCF3740-33B3-4F8D-8FB4-FB158BB71BDC}" type="presOf" srcId="{CCA29C26-E768-4A6B-ABDB-306D24254CDF}" destId="{8491FB4A-ED2B-4E83-94B1-1377C2BBA38E}" srcOrd="0" destOrd="0" presId="urn:microsoft.com/office/officeart/2005/8/layout/vList2"/>
    <dgm:cxn modelId="{F6754C8F-9A81-4991-BAC0-0C9D91C6724F}" type="presParOf" srcId="{BCB37296-AFF6-488F-A741-F636FA717C3B}" destId="{8491FB4A-ED2B-4E83-94B1-1377C2BBA3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9F69F9-A1EC-4CFC-AE81-1711DE3EAE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0094FE-D1D7-4F61-BEB2-40AE4014E1F0}">
      <dgm:prSet/>
      <dgm:spPr/>
      <dgm:t>
        <a:bodyPr/>
        <a:lstStyle/>
        <a:p>
          <a:pPr rtl="0"/>
          <a:r>
            <a:rPr lang="ru-RU" b="0" i="0" dirty="0" smtClean="0"/>
            <a:t>Описания правил:</a:t>
          </a:r>
          <a:endParaRPr lang="ru-RU" dirty="0"/>
        </a:p>
      </dgm:t>
    </dgm:pt>
    <dgm:pt modelId="{DDBE736C-D204-47F0-A8B4-9D8FE8630A4F}" type="parTrans" cxnId="{C2EF72DD-D87A-4BBF-A159-9522594CD74A}">
      <dgm:prSet/>
      <dgm:spPr/>
      <dgm:t>
        <a:bodyPr/>
        <a:lstStyle/>
        <a:p>
          <a:endParaRPr lang="ru-RU"/>
        </a:p>
      </dgm:t>
    </dgm:pt>
    <dgm:pt modelId="{34E2F970-A3B5-4842-A891-E6F4BFE16C09}" type="sibTrans" cxnId="{C2EF72DD-D87A-4BBF-A159-9522594CD74A}">
      <dgm:prSet/>
      <dgm:spPr/>
      <dgm:t>
        <a:bodyPr/>
        <a:lstStyle/>
        <a:p>
          <a:endParaRPr lang="ru-RU"/>
        </a:p>
      </dgm:t>
    </dgm:pt>
    <dgm:pt modelId="{50AE6EFD-C261-446F-AB36-0267EC84B2AD}" type="pres">
      <dgm:prSet presAssocID="{369F69F9-A1EC-4CFC-AE81-1711DE3EAE35}" presName="Name0" presStyleCnt="0">
        <dgm:presLayoutVars>
          <dgm:dir/>
          <dgm:animLvl val="lvl"/>
          <dgm:resizeHandles val="exact"/>
        </dgm:presLayoutVars>
      </dgm:prSet>
      <dgm:spPr/>
    </dgm:pt>
    <dgm:pt modelId="{4CE31B2F-0C02-4D05-AD23-E0F90B433BDA}" type="pres">
      <dgm:prSet presAssocID="{310094FE-D1D7-4F61-BEB2-40AE4014E1F0}" presName="linNode" presStyleCnt="0"/>
      <dgm:spPr/>
    </dgm:pt>
    <dgm:pt modelId="{0149E180-433F-4588-B936-E8658E3BD0BA}" type="pres">
      <dgm:prSet presAssocID="{310094FE-D1D7-4F61-BEB2-40AE4014E1F0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2FDDED28-6B88-4F64-AB9C-CADD66753727}" type="presOf" srcId="{310094FE-D1D7-4F61-BEB2-40AE4014E1F0}" destId="{0149E180-433F-4588-B936-E8658E3BD0BA}" srcOrd="0" destOrd="0" presId="urn:microsoft.com/office/officeart/2005/8/layout/vList5"/>
    <dgm:cxn modelId="{143C7D1C-DA22-4512-9FE3-8900E2281013}" type="presOf" srcId="{369F69F9-A1EC-4CFC-AE81-1711DE3EAE35}" destId="{50AE6EFD-C261-446F-AB36-0267EC84B2AD}" srcOrd="0" destOrd="0" presId="urn:microsoft.com/office/officeart/2005/8/layout/vList5"/>
    <dgm:cxn modelId="{C2EF72DD-D87A-4BBF-A159-9522594CD74A}" srcId="{369F69F9-A1EC-4CFC-AE81-1711DE3EAE35}" destId="{310094FE-D1D7-4F61-BEB2-40AE4014E1F0}" srcOrd="0" destOrd="0" parTransId="{DDBE736C-D204-47F0-A8B4-9D8FE8630A4F}" sibTransId="{34E2F970-A3B5-4842-A891-E6F4BFE16C09}"/>
    <dgm:cxn modelId="{38E08DE6-6688-43E5-9896-941F313BAD4B}" type="presParOf" srcId="{50AE6EFD-C261-446F-AB36-0267EC84B2AD}" destId="{4CE31B2F-0C02-4D05-AD23-E0F90B433BDA}" srcOrd="0" destOrd="0" presId="urn:microsoft.com/office/officeart/2005/8/layout/vList5"/>
    <dgm:cxn modelId="{1A2FBE56-D29B-4A6C-A2FE-5E47A15B54D2}" type="presParOf" srcId="{4CE31B2F-0C02-4D05-AD23-E0F90B433BDA}" destId="{0149E180-433F-4588-B936-E8658E3BD0B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DDF849-FD66-4F37-A1AC-E6A9ADE7F03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C09774-DD1C-47B6-B958-2AB12C38A427}">
      <dgm:prSet/>
      <dgm:spPr/>
      <dgm:t>
        <a:bodyPr/>
        <a:lstStyle/>
        <a:p>
          <a:pPr rtl="0"/>
          <a:r>
            <a:rPr lang="ru-RU" b="0" i="0" dirty="0" smtClean="0"/>
            <a:t>Назовите самую маленькую птичку на земле, которая летает хвостом вперед?</a:t>
          </a:r>
          <a:endParaRPr lang="ru-RU" dirty="0"/>
        </a:p>
      </dgm:t>
    </dgm:pt>
    <dgm:pt modelId="{C1552056-BFF7-45B2-8D07-9CF61ABBEC4C}" type="parTrans" cxnId="{FBCCDF08-FE44-4CA8-826B-99DC7683C40A}">
      <dgm:prSet/>
      <dgm:spPr/>
      <dgm:t>
        <a:bodyPr/>
        <a:lstStyle/>
        <a:p>
          <a:endParaRPr lang="ru-RU"/>
        </a:p>
      </dgm:t>
    </dgm:pt>
    <dgm:pt modelId="{26742BA4-3B0A-4594-AD5C-71171300967F}" type="sibTrans" cxnId="{FBCCDF08-FE44-4CA8-826B-99DC7683C40A}">
      <dgm:prSet/>
      <dgm:spPr/>
      <dgm:t>
        <a:bodyPr/>
        <a:lstStyle/>
        <a:p>
          <a:endParaRPr lang="ru-RU"/>
        </a:p>
      </dgm:t>
    </dgm:pt>
    <dgm:pt modelId="{11BCEBFE-52A5-443E-8F9C-0C9655DCC8AE}" type="pres">
      <dgm:prSet presAssocID="{79DDF849-FD66-4F37-A1AC-E6A9ADE7F038}" presName="linearFlow" presStyleCnt="0">
        <dgm:presLayoutVars>
          <dgm:dir/>
          <dgm:resizeHandles val="exact"/>
        </dgm:presLayoutVars>
      </dgm:prSet>
      <dgm:spPr/>
    </dgm:pt>
    <dgm:pt modelId="{1C621708-E6DF-4C56-917A-A00BE666F301}" type="pres">
      <dgm:prSet presAssocID="{34C09774-DD1C-47B6-B958-2AB12C38A427}" presName="composite" presStyleCnt="0"/>
      <dgm:spPr/>
    </dgm:pt>
    <dgm:pt modelId="{F8E77820-A596-492B-A9C0-C2018DCDB831}" type="pres">
      <dgm:prSet presAssocID="{34C09774-DD1C-47B6-B958-2AB12C38A427}" presName="imgShp" presStyleLbl="fgImgPlace1" presStyleIdx="0" presStyleCnt="1" custScaleX="1142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DE0BF19-8558-4C56-B9B8-9B67A4A310B0}" type="pres">
      <dgm:prSet presAssocID="{34C09774-DD1C-47B6-B958-2AB12C38A427}" presName="txShp" presStyleLbl="node1" presStyleIdx="0" presStyleCnt="1">
        <dgm:presLayoutVars>
          <dgm:bulletEnabled val="1"/>
        </dgm:presLayoutVars>
      </dgm:prSet>
      <dgm:spPr/>
    </dgm:pt>
  </dgm:ptLst>
  <dgm:cxnLst>
    <dgm:cxn modelId="{FBCCDF08-FE44-4CA8-826B-99DC7683C40A}" srcId="{79DDF849-FD66-4F37-A1AC-E6A9ADE7F038}" destId="{34C09774-DD1C-47B6-B958-2AB12C38A427}" srcOrd="0" destOrd="0" parTransId="{C1552056-BFF7-45B2-8D07-9CF61ABBEC4C}" sibTransId="{26742BA4-3B0A-4594-AD5C-71171300967F}"/>
    <dgm:cxn modelId="{7F252F9B-D91A-44BC-8F93-AA29CCCDD37E}" type="presOf" srcId="{79DDF849-FD66-4F37-A1AC-E6A9ADE7F038}" destId="{11BCEBFE-52A5-443E-8F9C-0C9655DCC8AE}" srcOrd="0" destOrd="0" presId="urn:microsoft.com/office/officeart/2005/8/layout/vList3"/>
    <dgm:cxn modelId="{05815D5B-07D5-485D-B6D1-852F5A4D2516}" type="presOf" srcId="{34C09774-DD1C-47B6-B958-2AB12C38A427}" destId="{ADE0BF19-8558-4C56-B9B8-9B67A4A310B0}" srcOrd="0" destOrd="0" presId="urn:microsoft.com/office/officeart/2005/8/layout/vList3"/>
    <dgm:cxn modelId="{DE0718BD-B341-46FD-B846-5DD49D4DDAF9}" type="presParOf" srcId="{11BCEBFE-52A5-443E-8F9C-0C9655DCC8AE}" destId="{1C621708-E6DF-4C56-917A-A00BE666F301}" srcOrd="0" destOrd="0" presId="urn:microsoft.com/office/officeart/2005/8/layout/vList3"/>
    <dgm:cxn modelId="{F814977D-41A4-425A-8655-42411A3286EB}" type="presParOf" srcId="{1C621708-E6DF-4C56-917A-A00BE666F301}" destId="{F8E77820-A596-492B-A9C0-C2018DCDB831}" srcOrd="0" destOrd="0" presId="urn:microsoft.com/office/officeart/2005/8/layout/vList3"/>
    <dgm:cxn modelId="{6C3E4A4B-9659-474A-88B2-D28D12E9A800}" type="presParOf" srcId="{1C621708-E6DF-4C56-917A-A00BE666F301}" destId="{ADE0BF19-8558-4C56-B9B8-9B67A4A310B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43B17D-DBC8-42F2-BB14-14D2C62C027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C076C38-88AE-4C5A-B987-027B30B81F4E}">
      <dgm:prSet/>
      <dgm:spPr/>
      <dgm:t>
        <a:bodyPr/>
        <a:lstStyle/>
        <a:p>
          <a:pPr rtl="0"/>
          <a:r>
            <a:rPr lang="en-US" b="1" smtClean="0">
              <a:hlinkClick xmlns:r="http://schemas.openxmlformats.org/officeDocument/2006/relationships" r:id="rId1"/>
            </a:rPr>
            <a:t>https://o-prirode.ru/vorobej/</a:t>
          </a:r>
          <a:endParaRPr lang="ru-RU"/>
        </a:p>
      </dgm:t>
    </dgm:pt>
    <dgm:pt modelId="{6AA67CBB-F201-43EA-A929-8348B23E754A}" type="parTrans" cxnId="{32AC774C-E073-4150-84BF-25996C3D70BC}">
      <dgm:prSet/>
      <dgm:spPr/>
      <dgm:t>
        <a:bodyPr/>
        <a:lstStyle/>
        <a:p>
          <a:endParaRPr lang="ru-RU"/>
        </a:p>
      </dgm:t>
    </dgm:pt>
    <dgm:pt modelId="{7A01201B-D047-4862-A604-1AC4E66D10BA}" type="sibTrans" cxnId="{32AC774C-E073-4150-84BF-25996C3D70BC}">
      <dgm:prSet/>
      <dgm:spPr/>
      <dgm:t>
        <a:bodyPr/>
        <a:lstStyle/>
        <a:p>
          <a:endParaRPr lang="ru-RU"/>
        </a:p>
      </dgm:t>
    </dgm:pt>
    <dgm:pt modelId="{372F56AB-FB9C-433C-B268-24FBFF783B4A}">
      <dgm:prSet/>
      <dgm:spPr/>
      <dgm:t>
        <a:bodyPr/>
        <a:lstStyle/>
        <a:p>
          <a:pPr rtl="0"/>
          <a:r>
            <a:rPr lang="en-US" b="1" smtClean="0">
              <a:hlinkClick xmlns:r="http://schemas.openxmlformats.org/officeDocument/2006/relationships" r:id="rId2"/>
            </a:rPr>
            <a:t>https://o-prirode.ru/kolibri/</a:t>
          </a:r>
          <a:endParaRPr lang="ru-RU"/>
        </a:p>
      </dgm:t>
    </dgm:pt>
    <dgm:pt modelId="{6DA5FB0A-960E-47ED-936F-3488ADEA607D}" type="parTrans" cxnId="{137DC3A2-90F2-4E56-B7EF-930E084AAA13}">
      <dgm:prSet/>
      <dgm:spPr/>
      <dgm:t>
        <a:bodyPr/>
        <a:lstStyle/>
        <a:p>
          <a:endParaRPr lang="ru-RU"/>
        </a:p>
      </dgm:t>
    </dgm:pt>
    <dgm:pt modelId="{E52839BF-DAED-4302-8D36-0FE5B6343609}" type="sibTrans" cxnId="{137DC3A2-90F2-4E56-B7EF-930E084AAA13}">
      <dgm:prSet/>
      <dgm:spPr/>
      <dgm:t>
        <a:bodyPr/>
        <a:lstStyle/>
        <a:p>
          <a:endParaRPr lang="ru-RU"/>
        </a:p>
      </dgm:t>
    </dgm:pt>
    <dgm:pt modelId="{2C5EE301-16B4-4039-BD5D-861425257A44}">
      <dgm:prSet/>
      <dgm:spPr/>
      <dgm:t>
        <a:bodyPr/>
        <a:lstStyle/>
        <a:p>
          <a:pPr rtl="0"/>
          <a:r>
            <a:rPr lang="en-US" b="1" smtClean="0">
              <a:hlinkClick xmlns:r="http://schemas.openxmlformats.org/officeDocument/2006/relationships" r:id="rId3"/>
            </a:rPr>
            <a:t>https://o-prirode.ru/zjablik/</a:t>
          </a:r>
          <a:endParaRPr lang="ru-RU"/>
        </a:p>
      </dgm:t>
    </dgm:pt>
    <dgm:pt modelId="{FA3F84A1-4BCF-430B-A744-E292A340B3B5}" type="parTrans" cxnId="{AA3F41CC-7338-40D7-84A2-35F34882CC19}">
      <dgm:prSet/>
      <dgm:spPr/>
      <dgm:t>
        <a:bodyPr/>
        <a:lstStyle/>
        <a:p>
          <a:endParaRPr lang="ru-RU"/>
        </a:p>
      </dgm:t>
    </dgm:pt>
    <dgm:pt modelId="{C7D3F5E4-CD05-44C1-8BAD-C278DA5B7BEE}" type="sibTrans" cxnId="{AA3F41CC-7338-40D7-84A2-35F34882CC19}">
      <dgm:prSet/>
      <dgm:spPr/>
      <dgm:t>
        <a:bodyPr/>
        <a:lstStyle/>
        <a:p>
          <a:endParaRPr lang="ru-RU"/>
        </a:p>
      </dgm:t>
    </dgm:pt>
    <dgm:pt modelId="{16A801D2-9711-4A9C-B5D0-F09173FA4418}" type="pres">
      <dgm:prSet presAssocID="{0743B17D-DBC8-42F2-BB14-14D2C62C027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FBDEC3-A83B-4779-A665-EEECB4FA918D}" type="pres">
      <dgm:prSet presAssocID="{2C076C38-88AE-4C5A-B987-027B30B81F4E}" presName="root" presStyleCnt="0"/>
      <dgm:spPr/>
    </dgm:pt>
    <dgm:pt modelId="{4522C49B-E2DF-4BB1-B3EF-EDDB486B3CC4}" type="pres">
      <dgm:prSet presAssocID="{2C076C38-88AE-4C5A-B987-027B30B81F4E}" presName="rootComposite" presStyleCnt="0"/>
      <dgm:spPr/>
    </dgm:pt>
    <dgm:pt modelId="{95129A69-4D52-47CF-954C-674AF83D8C35}" type="pres">
      <dgm:prSet presAssocID="{2C076C38-88AE-4C5A-B987-027B30B81F4E}" presName="rootText" presStyleLbl="node1" presStyleIdx="0" presStyleCnt="3"/>
      <dgm:spPr/>
    </dgm:pt>
    <dgm:pt modelId="{753D99B1-9CB4-4638-8D1C-ED9A670F9394}" type="pres">
      <dgm:prSet presAssocID="{2C076C38-88AE-4C5A-B987-027B30B81F4E}" presName="rootConnector" presStyleLbl="node1" presStyleIdx="0" presStyleCnt="3"/>
      <dgm:spPr/>
    </dgm:pt>
    <dgm:pt modelId="{BF25B0A4-4712-4BE8-A238-A80C6F6662C0}" type="pres">
      <dgm:prSet presAssocID="{2C076C38-88AE-4C5A-B987-027B30B81F4E}" presName="childShape" presStyleCnt="0"/>
      <dgm:spPr/>
    </dgm:pt>
    <dgm:pt modelId="{A8441468-13D9-4A0C-987D-EC8F3414A603}" type="pres">
      <dgm:prSet presAssocID="{372F56AB-FB9C-433C-B268-24FBFF783B4A}" presName="root" presStyleCnt="0"/>
      <dgm:spPr/>
    </dgm:pt>
    <dgm:pt modelId="{375156F5-3977-4BAB-ADB4-D24881902F7E}" type="pres">
      <dgm:prSet presAssocID="{372F56AB-FB9C-433C-B268-24FBFF783B4A}" presName="rootComposite" presStyleCnt="0"/>
      <dgm:spPr/>
    </dgm:pt>
    <dgm:pt modelId="{26131FBF-42AB-4A79-9004-DC5D9758D231}" type="pres">
      <dgm:prSet presAssocID="{372F56AB-FB9C-433C-B268-24FBFF783B4A}" presName="rootText" presStyleLbl="node1" presStyleIdx="1" presStyleCnt="3"/>
      <dgm:spPr/>
    </dgm:pt>
    <dgm:pt modelId="{ED6E03DC-A797-49AD-BCB4-FB54FC9BB79E}" type="pres">
      <dgm:prSet presAssocID="{372F56AB-FB9C-433C-B268-24FBFF783B4A}" presName="rootConnector" presStyleLbl="node1" presStyleIdx="1" presStyleCnt="3"/>
      <dgm:spPr/>
    </dgm:pt>
    <dgm:pt modelId="{B264CD0B-0BAE-4DE8-8B6C-8E10B118880A}" type="pres">
      <dgm:prSet presAssocID="{372F56AB-FB9C-433C-B268-24FBFF783B4A}" presName="childShape" presStyleCnt="0"/>
      <dgm:spPr/>
    </dgm:pt>
    <dgm:pt modelId="{4D027B0E-8E81-4975-B249-7A7C00A9630F}" type="pres">
      <dgm:prSet presAssocID="{2C5EE301-16B4-4039-BD5D-861425257A44}" presName="root" presStyleCnt="0"/>
      <dgm:spPr/>
    </dgm:pt>
    <dgm:pt modelId="{A533C4F5-2718-49F7-9468-D7C86031BA2E}" type="pres">
      <dgm:prSet presAssocID="{2C5EE301-16B4-4039-BD5D-861425257A44}" presName="rootComposite" presStyleCnt="0"/>
      <dgm:spPr/>
    </dgm:pt>
    <dgm:pt modelId="{32F6B33E-A9B5-4DDD-8C1C-93867C1B21D4}" type="pres">
      <dgm:prSet presAssocID="{2C5EE301-16B4-4039-BD5D-861425257A44}" presName="rootText" presStyleLbl="node1" presStyleIdx="2" presStyleCnt="3"/>
      <dgm:spPr/>
    </dgm:pt>
    <dgm:pt modelId="{999448A4-FCA3-48A2-801D-900D542DCA64}" type="pres">
      <dgm:prSet presAssocID="{2C5EE301-16B4-4039-BD5D-861425257A44}" presName="rootConnector" presStyleLbl="node1" presStyleIdx="2" presStyleCnt="3"/>
      <dgm:spPr/>
    </dgm:pt>
    <dgm:pt modelId="{BD272D23-6CAB-4EDC-BD8F-25EC65656320}" type="pres">
      <dgm:prSet presAssocID="{2C5EE301-16B4-4039-BD5D-861425257A44}" presName="childShape" presStyleCnt="0"/>
      <dgm:spPr/>
    </dgm:pt>
  </dgm:ptLst>
  <dgm:cxnLst>
    <dgm:cxn modelId="{E15DCCD0-9F60-4AFC-9D09-549ED1E43746}" type="presOf" srcId="{372F56AB-FB9C-433C-B268-24FBFF783B4A}" destId="{26131FBF-42AB-4A79-9004-DC5D9758D231}" srcOrd="0" destOrd="0" presId="urn:microsoft.com/office/officeart/2005/8/layout/hierarchy3"/>
    <dgm:cxn modelId="{E2B6392F-8622-4FDA-A7BD-B1CBEF09806E}" type="presOf" srcId="{2C5EE301-16B4-4039-BD5D-861425257A44}" destId="{32F6B33E-A9B5-4DDD-8C1C-93867C1B21D4}" srcOrd="0" destOrd="0" presId="urn:microsoft.com/office/officeart/2005/8/layout/hierarchy3"/>
    <dgm:cxn modelId="{41917F2D-A84A-4487-AB48-15322B469BBD}" type="presOf" srcId="{372F56AB-FB9C-433C-B268-24FBFF783B4A}" destId="{ED6E03DC-A797-49AD-BCB4-FB54FC9BB79E}" srcOrd="1" destOrd="0" presId="urn:microsoft.com/office/officeart/2005/8/layout/hierarchy3"/>
    <dgm:cxn modelId="{F2291120-8F76-45F8-A45E-A48CB80892BA}" type="presOf" srcId="{2C076C38-88AE-4C5A-B987-027B30B81F4E}" destId="{95129A69-4D52-47CF-954C-674AF83D8C35}" srcOrd="0" destOrd="0" presId="urn:microsoft.com/office/officeart/2005/8/layout/hierarchy3"/>
    <dgm:cxn modelId="{264A0BEB-BDA6-48F6-8604-4ABF3D67BDBC}" type="presOf" srcId="{0743B17D-DBC8-42F2-BB14-14D2C62C0275}" destId="{16A801D2-9711-4A9C-B5D0-F09173FA4418}" srcOrd="0" destOrd="0" presId="urn:microsoft.com/office/officeart/2005/8/layout/hierarchy3"/>
    <dgm:cxn modelId="{137DC3A2-90F2-4E56-B7EF-930E084AAA13}" srcId="{0743B17D-DBC8-42F2-BB14-14D2C62C0275}" destId="{372F56AB-FB9C-433C-B268-24FBFF783B4A}" srcOrd="1" destOrd="0" parTransId="{6DA5FB0A-960E-47ED-936F-3488ADEA607D}" sibTransId="{E52839BF-DAED-4302-8D36-0FE5B6343609}"/>
    <dgm:cxn modelId="{D9B11BD8-9799-4A0B-820F-5259AD270CCC}" type="presOf" srcId="{2C076C38-88AE-4C5A-B987-027B30B81F4E}" destId="{753D99B1-9CB4-4638-8D1C-ED9A670F9394}" srcOrd="1" destOrd="0" presId="urn:microsoft.com/office/officeart/2005/8/layout/hierarchy3"/>
    <dgm:cxn modelId="{64A777EC-E4B1-4221-83A5-4D17AD8D4B7E}" type="presOf" srcId="{2C5EE301-16B4-4039-BD5D-861425257A44}" destId="{999448A4-FCA3-48A2-801D-900D542DCA64}" srcOrd="1" destOrd="0" presId="urn:microsoft.com/office/officeart/2005/8/layout/hierarchy3"/>
    <dgm:cxn modelId="{32AC774C-E073-4150-84BF-25996C3D70BC}" srcId="{0743B17D-DBC8-42F2-BB14-14D2C62C0275}" destId="{2C076C38-88AE-4C5A-B987-027B30B81F4E}" srcOrd="0" destOrd="0" parTransId="{6AA67CBB-F201-43EA-A929-8348B23E754A}" sibTransId="{7A01201B-D047-4862-A604-1AC4E66D10BA}"/>
    <dgm:cxn modelId="{AA3F41CC-7338-40D7-84A2-35F34882CC19}" srcId="{0743B17D-DBC8-42F2-BB14-14D2C62C0275}" destId="{2C5EE301-16B4-4039-BD5D-861425257A44}" srcOrd="2" destOrd="0" parTransId="{FA3F84A1-4BCF-430B-A744-E292A340B3B5}" sibTransId="{C7D3F5E4-CD05-44C1-8BAD-C278DA5B7BEE}"/>
    <dgm:cxn modelId="{A9FF8F76-3758-4B34-8C10-61859D4CB87A}" type="presParOf" srcId="{16A801D2-9711-4A9C-B5D0-F09173FA4418}" destId="{E1FBDEC3-A83B-4779-A665-EEECB4FA918D}" srcOrd="0" destOrd="0" presId="urn:microsoft.com/office/officeart/2005/8/layout/hierarchy3"/>
    <dgm:cxn modelId="{20100D2C-08A8-4C67-8B7F-39C24C83BF58}" type="presParOf" srcId="{E1FBDEC3-A83B-4779-A665-EEECB4FA918D}" destId="{4522C49B-E2DF-4BB1-B3EF-EDDB486B3CC4}" srcOrd="0" destOrd="0" presId="urn:microsoft.com/office/officeart/2005/8/layout/hierarchy3"/>
    <dgm:cxn modelId="{922C2857-46A1-4D1A-A801-08F1248E53FB}" type="presParOf" srcId="{4522C49B-E2DF-4BB1-B3EF-EDDB486B3CC4}" destId="{95129A69-4D52-47CF-954C-674AF83D8C35}" srcOrd="0" destOrd="0" presId="urn:microsoft.com/office/officeart/2005/8/layout/hierarchy3"/>
    <dgm:cxn modelId="{7EB44D34-F786-428D-8BEC-52EEF9D6F1DF}" type="presParOf" srcId="{4522C49B-E2DF-4BB1-B3EF-EDDB486B3CC4}" destId="{753D99B1-9CB4-4638-8D1C-ED9A670F9394}" srcOrd="1" destOrd="0" presId="urn:microsoft.com/office/officeart/2005/8/layout/hierarchy3"/>
    <dgm:cxn modelId="{B9C96A68-A1E1-4804-BAB5-54F690C391B2}" type="presParOf" srcId="{E1FBDEC3-A83B-4779-A665-EEECB4FA918D}" destId="{BF25B0A4-4712-4BE8-A238-A80C6F6662C0}" srcOrd="1" destOrd="0" presId="urn:microsoft.com/office/officeart/2005/8/layout/hierarchy3"/>
    <dgm:cxn modelId="{918D4906-3A68-4A34-A920-8746894A3EF8}" type="presParOf" srcId="{16A801D2-9711-4A9C-B5D0-F09173FA4418}" destId="{A8441468-13D9-4A0C-987D-EC8F3414A603}" srcOrd="1" destOrd="0" presId="urn:microsoft.com/office/officeart/2005/8/layout/hierarchy3"/>
    <dgm:cxn modelId="{686B40CF-4B77-4889-81DC-465683165306}" type="presParOf" srcId="{A8441468-13D9-4A0C-987D-EC8F3414A603}" destId="{375156F5-3977-4BAB-ADB4-D24881902F7E}" srcOrd="0" destOrd="0" presId="urn:microsoft.com/office/officeart/2005/8/layout/hierarchy3"/>
    <dgm:cxn modelId="{F540F833-1EB0-47D3-A826-3A9F2E26F462}" type="presParOf" srcId="{375156F5-3977-4BAB-ADB4-D24881902F7E}" destId="{26131FBF-42AB-4A79-9004-DC5D9758D231}" srcOrd="0" destOrd="0" presId="urn:microsoft.com/office/officeart/2005/8/layout/hierarchy3"/>
    <dgm:cxn modelId="{CF8B7BA1-E2F7-4AF0-882C-3BD963D869D0}" type="presParOf" srcId="{375156F5-3977-4BAB-ADB4-D24881902F7E}" destId="{ED6E03DC-A797-49AD-BCB4-FB54FC9BB79E}" srcOrd="1" destOrd="0" presId="urn:microsoft.com/office/officeart/2005/8/layout/hierarchy3"/>
    <dgm:cxn modelId="{E9E27375-72A1-4658-A470-18CFA5BAAE94}" type="presParOf" srcId="{A8441468-13D9-4A0C-987D-EC8F3414A603}" destId="{B264CD0B-0BAE-4DE8-8B6C-8E10B118880A}" srcOrd="1" destOrd="0" presId="urn:microsoft.com/office/officeart/2005/8/layout/hierarchy3"/>
    <dgm:cxn modelId="{97F9CDE9-50D7-4CB9-87FC-CF4F76F2FAB4}" type="presParOf" srcId="{16A801D2-9711-4A9C-B5D0-F09173FA4418}" destId="{4D027B0E-8E81-4975-B249-7A7C00A9630F}" srcOrd="2" destOrd="0" presId="urn:microsoft.com/office/officeart/2005/8/layout/hierarchy3"/>
    <dgm:cxn modelId="{93E01BD1-D7EB-4E2E-BF83-7C5F6D541746}" type="presParOf" srcId="{4D027B0E-8E81-4975-B249-7A7C00A9630F}" destId="{A533C4F5-2718-49F7-9468-D7C86031BA2E}" srcOrd="0" destOrd="0" presId="urn:microsoft.com/office/officeart/2005/8/layout/hierarchy3"/>
    <dgm:cxn modelId="{3E5F94CD-ADA3-4E76-86C1-46315484C709}" type="presParOf" srcId="{A533C4F5-2718-49F7-9468-D7C86031BA2E}" destId="{32F6B33E-A9B5-4DDD-8C1C-93867C1B21D4}" srcOrd="0" destOrd="0" presId="urn:microsoft.com/office/officeart/2005/8/layout/hierarchy3"/>
    <dgm:cxn modelId="{167708FA-70B2-41E5-9D52-C2BD32437D8B}" type="presParOf" srcId="{A533C4F5-2718-49F7-9468-D7C86031BA2E}" destId="{999448A4-FCA3-48A2-801D-900D542DCA64}" srcOrd="1" destOrd="0" presId="urn:microsoft.com/office/officeart/2005/8/layout/hierarchy3"/>
    <dgm:cxn modelId="{C1FDE160-9109-49C4-8182-3BF9927F1437}" type="presParOf" srcId="{4D027B0E-8E81-4975-B249-7A7C00A9630F}" destId="{BD272D23-6CAB-4EDC-BD8F-25EC6565632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0198A3-F3E5-4321-B30F-C6A4FF1AA6F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8D776F-6B99-47A9-93F7-7C057899DDC8}">
      <dgm:prSet/>
      <dgm:spPr/>
      <dgm:t>
        <a:bodyPr/>
        <a:lstStyle/>
        <a:p>
          <a:pPr rtl="0"/>
          <a:r>
            <a:rPr lang="ru-RU" b="0" i="0" smtClean="0"/>
            <a:t>Какие птицы не умеют летать?</a:t>
          </a:r>
          <a:endParaRPr lang="ru-RU"/>
        </a:p>
      </dgm:t>
    </dgm:pt>
    <dgm:pt modelId="{EFB0DD0E-8611-4FB9-B0B5-80C6268CD7DA}" type="parTrans" cxnId="{0B949F25-0BEF-4A52-B897-8D2266B30F89}">
      <dgm:prSet/>
      <dgm:spPr/>
      <dgm:t>
        <a:bodyPr/>
        <a:lstStyle/>
        <a:p>
          <a:endParaRPr lang="ru-RU"/>
        </a:p>
      </dgm:t>
    </dgm:pt>
    <dgm:pt modelId="{93FEF640-9F2E-43A3-B85B-70927EEBE72D}" type="sibTrans" cxnId="{0B949F25-0BEF-4A52-B897-8D2266B30F89}">
      <dgm:prSet/>
      <dgm:spPr/>
      <dgm:t>
        <a:bodyPr/>
        <a:lstStyle/>
        <a:p>
          <a:endParaRPr lang="ru-RU"/>
        </a:p>
      </dgm:t>
    </dgm:pt>
    <dgm:pt modelId="{D0808457-23A1-4F05-A072-6D574F3FD8D7}" type="pres">
      <dgm:prSet presAssocID="{E00198A3-F3E5-4321-B30F-C6A4FF1AA6F6}" presName="linearFlow" presStyleCnt="0">
        <dgm:presLayoutVars>
          <dgm:dir/>
          <dgm:resizeHandles val="exact"/>
        </dgm:presLayoutVars>
      </dgm:prSet>
      <dgm:spPr/>
    </dgm:pt>
    <dgm:pt modelId="{94D8B07A-FD70-451E-9853-7C757C0A7E02}" type="pres">
      <dgm:prSet presAssocID="{D58D776F-6B99-47A9-93F7-7C057899DDC8}" presName="composite" presStyleCnt="0"/>
      <dgm:spPr/>
    </dgm:pt>
    <dgm:pt modelId="{46C92522-5EB5-484B-BADA-F147CD943C5F}" type="pres">
      <dgm:prSet presAssocID="{D58D776F-6B99-47A9-93F7-7C057899DDC8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E4CCBA06-2969-4D7B-8167-E4037660DDB1}" type="pres">
      <dgm:prSet presAssocID="{D58D776F-6B99-47A9-93F7-7C057899DDC8}" presName="txShp" presStyleLbl="node1" presStyleIdx="0" presStyleCnt="1">
        <dgm:presLayoutVars>
          <dgm:bulletEnabled val="1"/>
        </dgm:presLayoutVars>
      </dgm:prSet>
      <dgm:spPr/>
    </dgm:pt>
  </dgm:ptLst>
  <dgm:cxnLst>
    <dgm:cxn modelId="{0B949F25-0BEF-4A52-B897-8D2266B30F89}" srcId="{E00198A3-F3E5-4321-B30F-C6A4FF1AA6F6}" destId="{D58D776F-6B99-47A9-93F7-7C057899DDC8}" srcOrd="0" destOrd="0" parTransId="{EFB0DD0E-8611-4FB9-B0B5-80C6268CD7DA}" sibTransId="{93FEF640-9F2E-43A3-B85B-70927EEBE72D}"/>
    <dgm:cxn modelId="{FD4E636B-0D8E-44B9-93E1-92ED299131F8}" type="presOf" srcId="{D58D776F-6B99-47A9-93F7-7C057899DDC8}" destId="{E4CCBA06-2969-4D7B-8167-E4037660DDB1}" srcOrd="0" destOrd="0" presId="urn:microsoft.com/office/officeart/2005/8/layout/vList3"/>
    <dgm:cxn modelId="{028BD5BA-A623-41BA-A81E-0DAC12DFE26C}" type="presOf" srcId="{E00198A3-F3E5-4321-B30F-C6A4FF1AA6F6}" destId="{D0808457-23A1-4F05-A072-6D574F3FD8D7}" srcOrd="0" destOrd="0" presId="urn:microsoft.com/office/officeart/2005/8/layout/vList3"/>
    <dgm:cxn modelId="{951A5628-06F7-4809-BFB9-C37278A1C1D6}" type="presParOf" srcId="{D0808457-23A1-4F05-A072-6D574F3FD8D7}" destId="{94D8B07A-FD70-451E-9853-7C757C0A7E02}" srcOrd="0" destOrd="0" presId="urn:microsoft.com/office/officeart/2005/8/layout/vList3"/>
    <dgm:cxn modelId="{CBDC8755-27B7-49D7-8472-471A6F7BC2EE}" type="presParOf" srcId="{94D8B07A-FD70-451E-9853-7C757C0A7E02}" destId="{46C92522-5EB5-484B-BADA-F147CD943C5F}" srcOrd="0" destOrd="0" presId="urn:microsoft.com/office/officeart/2005/8/layout/vList3"/>
    <dgm:cxn modelId="{CE070F38-78D9-4759-AD49-A4BD273AFA16}" type="presParOf" srcId="{94D8B07A-FD70-451E-9853-7C757C0A7E02}" destId="{E4CCBA06-2969-4D7B-8167-E4037660DD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7BBF1A-9591-4D3E-8A82-5D802BCD3B3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CE8B25-149F-438A-BC16-0D21BAD3ACEA}">
      <dgm:prSet custT="1"/>
      <dgm:spPr/>
      <dgm:t>
        <a:bodyPr/>
        <a:lstStyle/>
        <a:p>
          <a:pPr rtl="0"/>
          <a:endParaRPr lang="ru-RU" sz="36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rtl="0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https://o-prirode.ru/kivi/</a:t>
          </a:r>
          <a:endParaRPr lang="ru-RU" sz="3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576BFE-89E6-4373-9713-63F833414B62}" type="parTrans" cxnId="{5D3D81F8-5D5D-4371-99E0-B5EA3E78D84B}">
      <dgm:prSet/>
      <dgm:spPr/>
      <dgm:t>
        <a:bodyPr/>
        <a:lstStyle/>
        <a:p>
          <a:endParaRPr lang="ru-RU"/>
        </a:p>
      </dgm:t>
    </dgm:pt>
    <dgm:pt modelId="{6CECDAE6-401E-4975-B7BA-663EAF6FAE72}" type="sibTrans" cxnId="{5D3D81F8-5D5D-4371-99E0-B5EA3E78D84B}">
      <dgm:prSet/>
      <dgm:spPr/>
      <dgm:t>
        <a:bodyPr/>
        <a:lstStyle/>
        <a:p>
          <a:endParaRPr lang="ru-RU"/>
        </a:p>
      </dgm:t>
    </dgm:pt>
    <dgm:pt modelId="{1D10AF39-1449-4025-839F-CC6CC8862106}" type="pres">
      <dgm:prSet presAssocID="{AE7BBF1A-9591-4D3E-8A82-5D802BCD3B3F}" presName="linearFlow" presStyleCnt="0">
        <dgm:presLayoutVars>
          <dgm:dir/>
          <dgm:resizeHandles val="exact"/>
        </dgm:presLayoutVars>
      </dgm:prSet>
      <dgm:spPr/>
    </dgm:pt>
    <dgm:pt modelId="{7BD04EE4-A493-41CA-9E7B-55A3924101D1}" type="pres">
      <dgm:prSet presAssocID="{28CE8B25-149F-438A-BC16-0D21BAD3ACEA}" presName="composite" presStyleCnt="0"/>
      <dgm:spPr/>
    </dgm:pt>
    <dgm:pt modelId="{7D4BC049-5742-4217-A169-4EEA8ACD8085}" type="pres">
      <dgm:prSet presAssocID="{28CE8B25-149F-438A-BC16-0D21BAD3ACEA}" presName="imgShp" presStyleLbl="fgImgPlace1" presStyleIdx="0" presStyleCnt="1" custScaleX="103334" custLinFactX="-25770" custLinFactNeighborX="-100000" custLinFactNeighborY="-133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CA7A20EB-2997-4F51-82CE-FE0EA41B175F}" type="pres">
      <dgm:prSet presAssocID="{28CE8B25-149F-438A-BC16-0D21BAD3ACEA}" presName="txShp" presStyleLbl="node1" presStyleIdx="0" presStyleCnt="1" custScaleX="125468" custScaleY="62000" custLinFactNeighborX="2788" custLinFactNeighborY="-2000">
        <dgm:presLayoutVars>
          <dgm:bulletEnabled val="1"/>
        </dgm:presLayoutVars>
      </dgm:prSet>
      <dgm:spPr/>
    </dgm:pt>
  </dgm:ptLst>
  <dgm:cxnLst>
    <dgm:cxn modelId="{A4C31142-71FE-42A8-8BCD-7528D84FE302}" type="presOf" srcId="{28CE8B25-149F-438A-BC16-0D21BAD3ACEA}" destId="{CA7A20EB-2997-4F51-82CE-FE0EA41B175F}" srcOrd="0" destOrd="0" presId="urn:microsoft.com/office/officeart/2005/8/layout/vList3"/>
    <dgm:cxn modelId="{5D3D81F8-5D5D-4371-99E0-B5EA3E78D84B}" srcId="{AE7BBF1A-9591-4D3E-8A82-5D802BCD3B3F}" destId="{28CE8B25-149F-438A-BC16-0D21BAD3ACEA}" srcOrd="0" destOrd="0" parTransId="{E9576BFE-89E6-4373-9713-63F833414B62}" sibTransId="{6CECDAE6-401E-4975-B7BA-663EAF6FAE72}"/>
    <dgm:cxn modelId="{960BFDB4-E1EA-41DA-8288-84C45710BF14}" type="presOf" srcId="{AE7BBF1A-9591-4D3E-8A82-5D802BCD3B3F}" destId="{1D10AF39-1449-4025-839F-CC6CC8862106}" srcOrd="0" destOrd="0" presId="urn:microsoft.com/office/officeart/2005/8/layout/vList3"/>
    <dgm:cxn modelId="{2383F922-FF71-4EF6-BDEE-6FA346F947BB}" type="presParOf" srcId="{1D10AF39-1449-4025-839F-CC6CC8862106}" destId="{7BD04EE4-A493-41CA-9E7B-55A3924101D1}" srcOrd="0" destOrd="0" presId="urn:microsoft.com/office/officeart/2005/8/layout/vList3"/>
    <dgm:cxn modelId="{2B4E0854-98D8-4ACC-8326-FE64A27E1606}" type="presParOf" srcId="{7BD04EE4-A493-41CA-9E7B-55A3924101D1}" destId="{7D4BC049-5742-4217-A169-4EEA8ACD8085}" srcOrd="0" destOrd="0" presId="urn:microsoft.com/office/officeart/2005/8/layout/vList3"/>
    <dgm:cxn modelId="{8B9FA1EC-A731-4932-9684-302CD6794280}" type="presParOf" srcId="{7BD04EE4-A493-41CA-9E7B-55A3924101D1}" destId="{CA7A20EB-2997-4F51-82CE-FE0EA41B175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D472AE-D807-48E8-8123-EBA8953C2B0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016D8C-8210-4F8A-9B32-49A53CF51CE2}">
      <dgm:prSet custT="1"/>
      <dgm:spPr/>
      <dgm:t>
        <a:bodyPr/>
        <a:lstStyle/>
        <a:p>
          <a:pPr rtl="0"/>
          <a:endParaRPr lang="ru-RU" sz="40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rtl="0"/>
          <a:r>
            <a: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https://o-prirode.ru/straus/</a:t>
          </a:r>
          <a:endParaRPr lang="ru-RU" sz="4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1A2B2-A111-4F79-94C9-21669D481793}" type="parTrans" cxnId="{4A275888-E9A2-41CD-BC8F-B061B6DDF24D}">
      <dgm:prSet/>
      <dgm:spPr/>
      <dgm:t>
        <a:bodyPr/>
        <a:lstStyle/>
        <a:p>
          <a:endParaRPr lang="ru-RU"/>
        </a:p>
      </dgm:t>
    </dgm:pt>
    <dgm:pt modelId="{BDA9E515-A4C3-4F21-8BA7-D48130420386}" type="sibTrans" cxnId="{4A275888-E9A2-41CD-BC8F-B061B6DDF24D}">
      <dgm:prSet/>
      <dgm:spPr/>
      <dgm:t>
        <a:bodyPr/>
        <a:lstStyle/>
        <a:p>
          <a:endParaRPr lang="ru-RU"/>
        </a:p>
      </dgm:t>
    </dgm:pt>
    <dgm:pt modelId="{5D59E47D-C9D6-4C45-AFA1-F97B8D6877E1}" type="pres">
      <dgm:prSet presAssocID="{0CD472AE-D807-48E8-8123-EBA8953C2B03}" presName="linearFlow" presStyleCnt="0">
        <dgm:presLayoutVars>
          <dgm:dir/>
          <dgm:resizeHandles val="exact"/>
        </dgm:presLayoutVars>
      </dgm:prSet>
      <dgm:spPr/>
    </dgm:pt>
    <dgm:pt modelId="{38A6B06A-5385-4E21-AAE7-7805D7293967}" type="pres">
      <dgm:prSet presAssocID="{8A016D8C-8210-4F8A-9B32-49A53CF51CE2}" presName="composite" presStyleCnt="0"/>
      <dgm:spPr/>
    </dgm:pt>
    <dgm:pt modelId="{CB1227E2-FCF6-42C1-AD07-9B4325E0ECE6}" type="pres">
      <dgm:prSet presAssocID="{8A016D8C-8210-4F8A-9B32-49A53CF51CE2}" presName="imgShp" presStyleLbl="fgImgPlace1" presStyleIdx="0" presStyleCnt="1" custLinFactX="-17228" custLinFactNeighborX="-100000" custLinFactNeighborY="1844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ru-RU"/>
        </a:p>
      </dgm:t>
    </dgm:pt>
    <dgm:pt modelId="{56FAB4D6-B8C4-4069-974A-09C2BCAC6443}" type="pres">
      <dgm:prSet presAssocID="{8A016D8C-8210-4F8A-9B32-49A53CF51CE2}" presName="txShp" presStyleLbl="node1" presStyleIdx="0" presStyleCnt="1" custScaleX="139109" custScaleY="59223" custLinFactNeighborX="4984">
        <dgm:presLayoutVars>
          <dgm:bulletEnabled val="1"/>
        </dgm:presLayoutVars>
      </dgm:prSet>
      <dgm:spPr/>
    </dgm:pt>
  </dgm:ptLst>
  <dgm:cxnLst>
    <dgm:cxn modelId="{FF9AAFA0-0DAB-41DA-9FEE-B3337CAE02B3}" type="presOf" srcId="{0CD472AE-D807-48E8-8123-EBA8953C2B03}" destId="{5D59E47D-C9D6-4C45-AFA1-F97B8D6877E1}" srcOrd="0" destOrd="0" presId="urn:microsoft.com/office/officeart/2005/8/layout/vList3"/>
    <dgm:cxn modelId="{4A275888-E9A2-41CD-BC8F-B061B6DDF24D}" srcId="{0CD472AE-D807-48E8-8123-EBA8953C2B03}" destId="{8A016D8C-8210-4F8A-9B32-49A53CF51CE2}" srcOrd="0" destOrd="0" parTransId="{9B61A2B2-A111-4F79-94C9-21669D481793}" sibTransId="{BDA9E515-A4C3-4F21-8BA7-D48130420386}"/>
    <dgm:cxn modelId="{E43C0091-BF1D-4EA4-97C3-972783256954}" type="presOf" srcId="{8A016D8C-8210-4F8A-9B32-49A53CF51CE2}" destId="{56FAB4D6-B8C4-4069-974A-09C2BCAC6443}" srcOrd="0" destOrd="0" presId="urn:microsoft.com/office/officeart/2005/8/layout/vList3"/>
    <dgm:cxn modelId="{D0C9DAAE-6E7F-4B56-AD4E-7C989DCD526D}" type="presParOf" srcId="{5D59E47D-C9D6-4C45-AFA1-F97B8D6877E1}" destId="{38A6B06A-5385-4E21-AAE7-7805D7293967}" srcOrd="0" destOrd="0" presId="urn:microsoft.com/office/officeart/2005/8/layout/vList3"/>
    <dgm:cxn modelId="{60B46FF5-0358-45BE-83DC-15301FEF0A47}" type="presParOf" srcId="{38A6B06A-5385-4E21-AAE7-7805D7293967}" destId="{CB1227E2-FCF6-42C1-AD07-9B4325E0ECE6}" srcOrd="0" destOrd="0" presId="urn:microsoft.com/office/officeart/2005/8/layout/vList3"/>
    <dgm:cxn modelId="{B5B9E04D-C299-4E79-BE82-E73A667D8258}" type="presParOf" srcId="{38A6B06A-5385-4E21-AAE7-7805D7293967}" destId="{56FAB4D6-B8C4-4069-974A-09C2BCAC64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9466E0-2617-454D-BC0B-B7708324E96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9A57E8-0D85-47B4-8C24-E130B188B3D2}">
      <dgm:prSet custT="1"/>
      <dgm:spPr/>
      <dgm:t>
        <a:bodyPr/>
        <a:lstStyle/>
        <a:p>
          <a:pPr rtl="0"/>
          <a:endParaRPr lang="ru-RU" sz="32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rtl="0"/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https://o-prirode.ru/chernaya-kazarka/</a:t>
          </a:r>
          <a:endParaRPr lang="ru-RU" sz="3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E6EB01-9B58-4890-AB76-0954769A07F8}" type="parTrans" cxnId="{315C57D1-ECF3-41E8-ACCF-3FC3254B9389}">
      <dgm:prSet/>
      <dgm:spPr/>
      <dgm:t>
        <a:bodyPr/>
        <a:lstStyle/>
        <a:p>
          <a:endParaRPr lang="ru-RU"/>
        </a:p>
      </dgm:t>
    </dgm:pt>
    <dgm:pt modelId="{B99803CE-9D08-41CA-993B-EB8406D8A0DC}" type="sibTrans" cxnId="{315C57D1-ECF3-41E8-ACCF-3FC3254B9389}">
      <dgm:prSet/>
      <dgm:spPr/>
      <dgm:t>
        <a:bodyPr/>
        <a:lstStyle/>
        <a:p>
          <a:endParaRPr lang="ru-RU"/>
        </a:p>
      </dgm:t>
    </dgm:pt>
    <dgm:pt modelId="{95A752B0-6F67-4810-BEEA-58209DE19B41}" type="pres">
      <dgm:prSet presAssocID="{CD9466E0-2617-454D-BC0B-B7708324E96F}" presName="linearFlow" presStyleCnt="0">
        <dgm:presLayoutVars>
          <dgm:dir/>
          <dgm:resizeHandles val="exact"/>
        </dgm:presLayoutVars>
      </dgm:prSet>
      <dgm:spPr/>
    </dgm:pt>
    <dgm:pt modelId="{D9BFE659-3A26-478C-A8EA-D39AA86F74A7}" type="pres">
      <dgm:prSet presAssocID="{259A57E8-0D85-47B4-8C24-E130B188B3D2}" presName="composite" presStyleCnt="0"/>
      <dgm:spPr/>
    </dgm:pt>
    <dgm:pt modelId="{3A6BCE45-0440-4964-A6B9-37BBD7C6A712}" type="pres">
      <dgm:prSet presAssocID="{259A57E8-0D85-47B4-8C24-E130B188B3D2}" presName="imgShp" presStyleLbl="fgImgPlace1" presStyleIdx="0" presStyleCnt="1" custScaleX="116573" custScaleY="100098" custLinFactX="-67985" custLinFactNeighborX="-100000" custLinFactNeighborY="340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852F46C-F8DE-44A1-9ED9-17F2F97596F4}" type="pres">
      <dgm:prSet presAssocID="{259A57E8-0D85-47B4-8C24-E130B188B3D2}" presName="txShp" presStyleLbl="node1" presStyleIdx="0" presStyleCnt="1" custScaleX="150376" custLinFactNeighborY="-45013">
        <dgm:presLayoutVars>
          <dgm:bulletEnabled val="1"/>
        </dgm:presLayoutVars>
      </dgm:prSet>
      <dgm:spPr/>
    </dgm:pt>
  </dgm:ptLst>
  <dgm:cxnLst>
    <dgm:cxn modelId="{5A343207-E013-46F9-8A3E-63507D3D1784}" type="presOf" srcId="{259A57E8-0D85-47B4-8C24-E130B188B3D2}" destId="{7852F46C-F8DE-44A1-9ED9-17F2F97596F4}" srcOrd="0" destOrd="0" presId="urn:microsoft.com/office/officeart/2005/8/layout/vList3"/>
    <dgm:cxn modelId="{4BB4A786-B663-4A76-A864-3A4B6A1DF5D4}" type="presOf" srcId="{CD9466E0-2617-454D-BC0B-B7708324E96F}" destId="{95A752B0-6F67-4810-BEEA-58209DE19B41}" srcOrd="0" destOrd="0" presId="urn:microsoft.com/office/officeart/2005/8/layout/vList3"/>
    <dgm:cxn modelId="{315C57D1-ECF3-41E8-ACCF-3FC3254B9389}" srcId="{CD9466E0-2617-454D-BC0B-B7708324E96F}" destId="{259A57E8-0D85-47B4-8C24-E130B188B3D2}" srcOrd="0" destOrd="0" parTransId="{61E6EB01-9B58-4890-AB76-0954769A07F8}" sibTransId="{B99803CE-9D08-41CA-993B-EB8406D8A0DC}"/>
    <dgm:cxn modelId="{8431DB81-6768-4305-8F4C-C12FD89A7B66}" type="presParOf" srcId="{95A752B0-6F67-4810-BEEA-58209DE19B41}" destId="{D9BFE659-3A26-478C-A8EA-D39AA86F74A7}" srcOrd="0" destOrd="0" presId="urn:microsoft.com/office/officeart/2005/8/layout/vList3"/>
    <dgm:cxn modelId="{9966FF1E-9458-456F-8940-7376B4564E59}" type="presParOf" srcId="{D9BFE659-3A26-478C-A8EA-D39AA86F74A7}" destId="{3A6BCE45-0440-4964-A6B9-37BBD7C6A712}" srcOrd="0" destOrd="0" presId="urn:microsoft.com/office/officeart/2005/8/layout/vList3"/>
    <dgm:cxn modelId="{E41D3193-3A88-443D-AC49-079FA518B0FB}" type="presParOf" srcId="{D9BFE659-3A26-478C-A8EA-D39AA86F74A7}" destId="{7852F46C-F8DE-44A1-9ED9-17F2F97596F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B49CB-C0D4-4A5C-9969-717330F983DB}">
      <dsp:nvSpPr>
        <dsp:cNvPr id="0" name=""/>
        <dsp:cNvSpPr/>
      </dsp:nvSpPr>
      <dsp:spPr>
        <a:xfrm>
          <a:off x="0" y="28669"/>
          <a:ext cx="4545728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Составитель:</a:t>
          </a:r>
          <a:endParaRPr lang="ru-RU" sz="1300" kern="1200"/>
        </a:p>
      </dsp:txBody>
      <dsp:txXfrm>
        <a:off x="15221" y="43890"/>
        <a:ext cx="4515286" cy="281363"/>
      </dsp:txXfrm>
    </dsp:sp>
    <dsp:sp modelId="{8AC0180C-F8C0-4C53-95CB-550E450887A5}">
      <dsp:nvSpPr>
        <dsp:cNvPr id="0" name=""/>
        <dsp:cNvSpPr/>
      </dsp:nvSpPr>
      <dsp:spPr>
        <a:xfrm>
          <a:off x="0" y="393135"/>
          <a:ext cx="4545728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Команда «Высокогорный Хайп»</a:t>
          </a:r>
          <a:endParaRPr lang="ru-RU" sz="1300" kern="1200"/>
        </a:p>
      </dsp:txBody>
      <dsp:txXfrm>
        <a:off x="15221" y="408356"/>
        <a:ext cx="4515286" cy="281363"/>
      </dsp:txXfrm>
    </dsp:sp>
    <dsp:sp modelId="{BC443EB1-7249-4F0A-BD60-B24AE5218F03}">
      <dsp:nvSpPr>
        <dsp:cNvPr id="0" name=""/>
        <dsp:cNvSpPr/>
      </dsp:nvSpPr>
      <dsp:spPr>
        <a:xfrm>
          <a:off x="0" y="755829"/>
          <a:ext cx="4545728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МБОУ СОШ п. высокогорный</a:t>
          </a:r>
          <a:endParaRPr lang="ru-RU" sz="1300" kern="1200"/>
        </a:p>
      </dsp:txBody>
      <dsp:txXfrm>
        <a:off x="15221" y="771050"/>
        <a:ext cx="4515286" cy="2813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1C7A2-CEF8-4C0F-B988-E91D28E33DD1}">
      <dsp:nvSpPr>
        <dsp:cNvPr id="0" name=""/>
        <dsp:cNvSpPr/>
      </dsp:nvSpPr>
      <dsp:spPr>
        <a:xfrm rot="10800000">
          <a:off x="1797741" y="0"/>
          <a:ext cx="6186289" cy="95816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524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kern="1200" smtClean="0"/>
            <a:t>Какая птица подбрасывает свои яйца в чужие гнёзда?</a:t>
          </a:r>
          <a:endParaRPr lang="ru-RU" sz="2600" kern="1200"/>
        </a:p>
      </dsp:txBody>
      <dsp:txXfrm rot="10800000">
        <a:off x="2037282" y="0"/>
        <a:ext cx="5946748" cy="958164"/>
      </dsp:txXfrm>
    </dsp:sp>
    <dsp:sp modelId="{0F612613-EA2D-44ED-AC5B-15347A8FA7A7}">
      <dsp:nvSpPr>
        <dsp:cNvPr id="0" name=""/>
        <dsp:cNvSpPr/>
      </dsp:nvSpPr>
      <dsp:spPr>
        <a:xfrm>
          <a:off x="1318659" y="0"/>
          <a:ext cx="958164" cy="9581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8D64A-C98B-43CD-8709-52E852368575}">
      <dsp:nvSpPr>
        <dsp:cNvPr id="0" name=""/>
        <dsp:cNvSpPr/>
      </dsp:nvSpPr>
      <dsp:spPr>
        <a:xfrm rot="5400000">
          <a:off x="1297912" y="363706"/>
          <a:ext cx="2409003" cy="16863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https://o-prirode.ru/kukushka/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659263" y="845506"/>
        <a:ext cx="1686302" cy="722701"/>
      </dsp:txXfrm>
    </dsp:sp>
    <dsp:sp modelId="{E80EBBB3-EEF1-44D8-A6B2-6ECDFC2B503A}">
      <dsp:nvSpPr>
        <dsp:cNvPr id="0" name=""/>
        <dsp:cNvSpPr/>
      </dsp:nvSpPr>
      <dsp:spPr>
        <a:xfrm rot="5400000">
          <a:off x="3663200" y="-237478"/>
          <a:ext cx="1566675" cy="2087235"/>
        </a:xfrm>
        <a:prstGeom prst="round2Same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FFED4-E6C6-4BB0-AB61-942662672795}">
      <dsp:nvSpPr>
        <dsp:cNvPr id="0" name=""/>
        <dsp:cNvSpPr/>
      </dsp:nvSpPr>
      <dsp:spPr>
        <a:xfrm rot="5400000">
          <a:off x="45993" y="297886"/>
          <a:ext cx="1973047" cy="13811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https://o-prirode.ru/djatel/</a:t>
          </a: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341951" y="692496"/>
        <a:ext cx="1381133" cy="591914"/>
      </dsp:txXfrm>
    </dsp:sp>
    <dsp:sp modelId="{132EBD1F-28B9-4929-B4B0-6C106FFF7AC1}">
      <dsp:nvSpPr>
        <dsp:cNvPr id="0" name=""/>
        <dsp:cNvSpPr/>
      </dsp:nvSpPr>
      <dsp:spPr>
        <a:xfrm rot="5400000">
          <a:off x="1689504" y="92577"/>
          <a:ext cx="1283155" cy="1153365"/>
        </a:xfrm>
        <a:prstGeom prst="round2Same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6C508-2235-458D-9F1F-62F3664143BB}">
      <dsp:nvSpPr>
        <dsp:cNvPr id="0" name=""/>
        <dsp:cNvSpPr/>
      </dsp:nvSpPr>
      <dsp:spPr>
        <a:xfrm rot="5400000">
          <a:off x="187021" y="307934"/>
          <a:ext cx="2039595" cy="14277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https://o-prirode.ru/soroka/</a:t>
          </a:r>
          <a:endParaRPr lang="ru-RU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492961" y="715852"/>
        <a:ext cx="1427716" cy="611879"/>
      </dsp:txXfrm>
    </dsp:sp>
    <dsp:sp modelId="{2AABB445-4536-4F2C-B220-0A759F0AD6F5}">
      <dsp:nvSpPr>
        <dsp:cNvPr id="0" name=""/>
        <dsp:cNvSpPr/>
      </dsp:nvSpPr>
      <dsp:spPr>
        <a:xfrm rot="5400000">
          <a:off x="2319367" y="-303422"/>
          <a:ext cx="1326434" cy="2040305"/>
        </a:xfrm>
        <a:prstGeom prst="round2Same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C9542-4C79-40DE-B6C7-6228D0E50EC3}">
      <dsp:nvSpPr>
        <dsp:cNvPr id="0" name=""/>
        <dsp:cNvSpPr/>
      </dsp:nvSpPr>
      <dsp:spPr>
        <a:xfrm rot="10800000">
          <a:off x="1761165" y="0"/>
          <a:ext cx="6117773" cy="8808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448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/>
            <a:t>У этих грибов шляпки могут быть разного цвета: синие, красные, жёлтые, зелёные и фиолетовые. Какое?</a:t>
          </a:r>
          <a:endParaRPr lang="ru-RU" sz="1700" kern="1200" dirty="0"/>
        </a:p>
      </dsp:txBody>
      <dsp:txXfrm rot="10800000">
        <a:off x="1981387" y="0"/>
        <a:ext cx="5897551" cy="880890"/>
      </dsp:txXfrm>
    </dsp:sp>
    <dsp:sp modelId="{F5C62B8E-804C-459E-B67F-E4CE7EBD6FEF}">
      <dsp:nvSpPr>
        <dsp:cNvPr id="0" name=""/>
        <dsp:cNvSpPr/>
      </dsp:nvSpPr>
      <dsp:spPr>
        <a:xfrm>
          <a:off x="1320720" y="0"/>
          <a:ext cx="880890" cy="8808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3D8AF-7E60-47AC-8BB2-B00D47BB2EFF}">
      <dsp:nvSpPr>
        <dsp:cNvPr id="0" name=""/>
        <dsp:cNvSpPr/>
      </dsp:nvSpPr>
      <dsp:spPr>
        <a:xfrm>
          <a:off x="189359" y="162987"/>
          <a:ext cx="2425304" cy="181043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A167A-7F8B-4755-AF18-AEB78139611C}">
      <dsp:nvSpPr>
        <dsp:cNvPr id="0" name=""/>
        <dsp:cNvSpPr/>
      </dsp:nvSpPr>
      <dsp:spPr>
        <a:xfrm>
          <a:off x="31799" y="1783260"/>
          <a:ext cx="2718645" cy="12755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/>
            </a:rPr>
            <a:t>https://o-prirode.ru/syroezhki/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99" y="1783260"/>
        <a:ext cx="1914538" cy="1275561"/>
      </dsp:txXfrm>
    </dsp:sp>
    <dsp:sp modelId="{55E177E7-39C7-46D7-8AD3-9F19876B3233}">
      <dsp:nvSpPr>
        <dsp:cNvPr id="0" name=""/>
        <dsp:cNvSpPr/>
      </dsp:nvSpPr>
      <dsp:spPr>
        <a:xfrm>
          <a:off x="1930591" y="2301769"/>
          <a:ext cx="848856" cy="8488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B9B4A-D2B2-487B-8F2A-CE4461FAC734}">
      <dsp:nvSpPr>
        <dsp:cNvPr id="0" name=""/>
        <dsp:cNvSpPr/>
      </dsp:nvSpPr>
      <dsp:spPr>
        <a:xfrm>
          <a:off x="3005196" y="178570"/>
          <a:ext cx="2565729" cy="166625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4ACAA-DEC6-433E-9AFB-A704D541CFF5}">
      <dsp:nvSpPr>
        <dsp:cNvPr id="0" name=""/>
        <dsp:cNvSpPr/>
      </dsp:nvSpPr>
      <dsp:spPr>
        <a:xfrm>
          <a:off x="2915993" y="1767642"/>
          <a:ext cx="2768291" cy="13831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/>
            </a:rPr>
            <a:t>https://</a:t>
          </a:r>
          <a:r>
            <a:rPr lang="en-US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/>
            </a:rPr>
            <a:t>o-prirode.ru/cheshujchatka</a:t>
          </a:r>
          <a:r>
            <a:rPr lang="en-US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/>
            </a:rPr>
            <a:t>/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5993" y="1767642"/>
        <a:ext cx="1949500" cy="1383117"/>
      </dsp:txXfrm>
    </dsp:sp>
    <dsp:sp modelId="{DA9F8A49-047B-4765-9784-71CD98346626}">
      <dsp:nvSpPr>
        <dsp:cNvPr id="0" name=""/>
        <dsp:cNvSpPr/>
      </dsp:nvSpPr>
      <dsp:spPr>
        <a:xfrm>
          <a:off x="4937809" y="2238834"/>
          <a:ext cx="848856" cy="8488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C0FC5-EE9E-42CF-B593-14177075ADDC}">
      <dsp:nvSpPr>
        <dsp:cNvPr id="0" name=""/>
        <dsp:cNvSpPr/>
      </dsp:nvSpPr>
      <dsp:spPr>
        <a:xfrm>
          <a:off x="6155119" y="100901"/>
          <a:ext cx="2425304" cy="181043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F3473-844F-4B0C-841F-D018AE9CD48C}">
      <dsp:nvSpPr>
        <dsp:cNvPr id="0" name=""/>
        <dsp:cNvSpPr/>
      </dsp:nvSpPr>
      <dsp:spPr>
        <a:xfrm>
          <a:off x="5996964" y="1846896"/>
          <a:ext cx="2817136" cy="13858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7"/>
            </a:rPr>
            <a:t>https://o-prirode.ru/svinushka-tonkaja-lat-paxillus-involutus/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6964" y="1846896"/>
        <a:ext cx="1983899" cy="1385803"/>
      </dsp:txXfrm>
    </dsp:sp>
    <dsp:sp modelId="{45958855-0BE0-474A-BE2D-E6827B930715}">
      <dsp:nvSpPr>
        <dsp:cNvPr id="0" name=""/>
        <dsp:cNvSpPr/>
      </dsp:nvSpPr>
      <dsp:spPr>
        <a:xfrm>
          <a:off x="7969449" y="2274209"/>
          <a:ext cx="848856" cy="8488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5F55B-B1F9-4F29-AAF2-B90923955DA0}">
      <dsp:nvSpPr>
        <dsp:cNvPr id="0" name=""/>
        <dsp:cNvSpPr/>
      </dsp:nvSpPr>
      <dsp:spPr>
        <a:xfrm>
          <a:off x="412116" y="0"/>
          <a:ext cx="1832949" cy="184005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1 вопрос!</a:t>
          </a:r>
          <a:endParaRPr lang="ru-RU" sz="2000" kern="1200" dirty="0"/>
        </a:p>
      </dsp:txBody>
      <dsp:txXfrm>
        <a:off x="780620" y="430553"/>
        <a:ext cx="1095941" cy="946742"/>
      </dsp:txXfrm>
    </dsp:sp>
    <dsp:sp modelId="{558C2499-E003-453D-AD7E-875574C77421}">
      <dsp:nvSpPr>
        <dsp:cNvPr id="0" name=""/>
        <dsp:cNvSpPr/>
      </dsp:nvSpPr>
      <dsp:spPr>
        <a:xfrm rot="1351315">
          <a:off x="1259387" y="202322"/>
          <a:ext cx="1309988" cy="1634252"/>
        </a:xfrm>
        <a:prstGeom prst="circularArrow">
          <a:avLst>
            <a:gd name="adj1" fmla="val 4878"/>
            <a:gd name="adj2" fmla="val 312630"/>
            <a:gd name="adj3" fmla="val 2879769"/>
            <a:gd name="adj4" fmla="val 1562481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CAF5D-B322-4798-B194-3A6C09367685}">
      <dsp:nvSpPr>
        <dsp:cNvPr id="0" name=""/>
        <dsp:cNvSpPr/>
      </dsp:nvSpPr>
      <dsp:spPr>
        <a:xfrm>
          <a:off x="4287808" y="490366"/>
          <a:ext cx="1078805" cy="107880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2 вопрос!</a:t>
          </a:r>
          <a:endParaRPr lang="ru-RU" sz="1200" kern="1200"/>
        </a:p>
      </dsp:txBody>
      <dsp:txXfrm>
        <a:off x="4504696" y="743071"/>
        <a:ext cx="645029" cy="554528"/>
      </dsp:txXfrm>
    </dsp:sp>
    <dsp:sp modelId="{E63511D3-492C-4ADB-B4AA-4D5661D9AD55}">
      <dsp:nvSpPr>
        <dsp:cNvPr id="0" name=""/>
        <dsp:cNvSpPr/>
      </dsp:nvSpPr>
      <dsp:spPr>
        <a:xfrm>
          <a:off x="4292130" y="331304"/>
          <a:ext cx="1326931" cy="1326931"/>
        </a:xfrm>
        <a:prstGeom prst="circularArrow">
          <a:avLst>
            <a:gd name="adj1" fmla="val 4878"/>
            <a:gd name="adj2" fmla="val 312630"/>
            <a:gd name="adj3" fmla="val 2891203"/>
            <a:gd name="adj4" fmla="val 15604948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50E10-168A-4C32-9E0C-86A50FFE1424}">
      <dsp:nvSpPr>
        <dsp:cNvPr id="0" name=""/>
        <dsp:cNvSpPr/>
      </dsp:nvSpPr>
      <dsp:spPr>
        <a:xfrm>
          <a:off x="2505759" y="458061"/>
          <a:ext cx="1007735" cy="100773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smtClean="0"/>
            <a:t>3 вопрос!</a:t>
          </a:r>
          <a:endParaRPr lang="ru-RU" sz="1100" kern="1200"/>
        </a:p>
      </dsp:txBody>
      <dsp:txXfrm>
        <a:off x="2708359" y="694118"/>
        <a:ext cx="602535" cy="517997"/>
      </dsp:txXfrm>
    </dsp:sp>
    <dsp:sp modelId="{BCE86150-C830-43B0-A382-8C640D4E7967}">
      <dsp:nvSpPr>
        <dsp:cNvPr id="0" name=""/>
        <dsp:cNvSpPr/>
      </dsp:nvSpPr>
      <dsp:spPr>
        <a:xfrm>
          <a:off x="2505529" y="311783"/>
          <a:ext cx="1239515" cy="1239515"/>
        </a:xfrm>
        <a:prstGeom prst="circularArrow">
          <a:avLst>
            <a:gd name="adj1" fmla="val 4878"/>
            <a:gd name="adj2" fmla="val 312630"/>
            <a:gd name="adj3" fmla="val 2867338"/>
            <a:gd name="adj4" fmla="val 15646703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A5B8A-AE2F-4885-92E6-7E0CB1BA9F5F}">
      <dsp:nvSpPr>
        <dsp:cNvPr id="0" name=""/>
        <dsp:cNvSpPr/>
      </dsp:nvSpPr>
      <dsp:spPr>
        <a:xfrm>
          <a:off x="2019553" y="603369"/>
          <a:ext cx="1327412" cy="132741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4 вопрос!</a:t>
          </a:r>
          <a:endParaRPr lang="ru-RU" sz="1400" kern="1200"/>
        </a:p>
      </dsp:txBody>
      <dsp:txXfrm>
        <a:off x="2286422" y="914309"/>
        <a:ext cx="793674" cy="682317"/>
      </dsp:txXfrm>
    </dsp:sp>
    <dsp:sp modelId="{324BE859-8648-43AF-BDF5-50F64B6394FC}">
      <dsp:nvSpPr>
        <dsp:cNvPr id="0" name=""/>
        <dsp:cNvSpPr/>
      </dsp:nvSpPr>
      <dsp:spPr>
        <a:xfrm>
          <a:off x="2041273" y="398745"/>
          <a:ext cx="1632717" cy="1632717"/>
        </a:xfrm>
        <a:prstGeom prst="circularArrow">
          <a:avLst>
            <a:gd name="adj1" fmla="val 4878"/>
            <a:gd name="adj2" fmla="val 312630"/>
            <a:gd name="adj3" fmla="val 2962539"/>
            <a:gd name="adj4" fmla="val 15486503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1FB4A-ED2B-4E83-94B1-1377C2BBA38E}">
      <dsp:nvSpPr>
        <dsp:cNvPr id="0" name=""/>
        <dsp:cNvSpPr/>
      </dsp:nvSpPr>
      <dsp:spPr>
        <a:xfrm>
          <a:off x="0" y="0"/>
          <a:ext cx="11848414" cy="3868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Цель: 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Научиться отбирать в потоке большой информации, нужный продукт, для получения знаний.</a:t>
          </a:r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Предмет: Окружающий</a:t>
          </a:r>
          <a:r>
            <a:rPr lang="ru-RU" sz="2900" kern="1200" baseline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мир</a:t>
          </a:r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0" i="0" kern="1200" baseline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Класс: 3 класс</a:t>
          </a:r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Необходимые условия для проведения игры: Наличие гаджетов, подключение к сети интернет.</a:t>
          </a:r>
          <a:endParaRPr lang="ru-RU" sz="2900" b="0" i="0" kern="1200" baseline="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821" y="188821"/>
        <a:ext cx="11470772" cy="3490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9E180-433F-4588-B936-E8658E3BD0BA}">
      <dsp:nvSpPr>
        <dsp:cNvPr id="0" name=""/>
        <dsp:cNvSpPr/>
      </dsp:nvSpPr>
      <dsp:spPr>
        <a:xfrm>
          <a:off x="2824210" y="0"/>
          <a:ext cx="3177237" cy="1099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i="0" kern="1200" dirty="0" smtClean="0"/>
            <a:t>Описания правил:</a:t>
          </a:r>
          <a:endParaRPr lang="ru-RU" sz="3100" kern="1200" dirty="0"/>
        </a:p>
      </dsp:txBody>
      <dsp:txXfrm>
        <a:off x="2877899" y="53689"/>
        <a:ext cx="3069859" cy="992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0BF19-8558-4C56-B9B8-9B67A4A310B0}">
      <dsp:nvSpPr>
        <dsp:cNvPr id="0" name=""/>
        <dsp:cNvSpPr/>
      </dsp:nvSpPr>
      <dsp:spPr>
        <a:xfrm rot="10800000">
          <a:off x="1875309" y="0"/>
          <a:ext cx="6169160" cy="11255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353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Назовите самую маленькую птичку на земле, которая летает хвостом вперед?</a:t>
          </a:r>
          <a:endParaRPr lang="ru-RU" sz="2200" kern="1200" dirty="0"/>
        </a:p>
      </dsp:txBody>
      <dsp:txXfrm rot="10800000">
        <a:off x="2156706" y="0"/>
        <a:ext cx="5887763" cy="1125588"/>
      </dsp:txXfrm>
    </dsp:sp>
    <dsp:sp modelId="{F8E77820-A596-492B-A9C0-C2018DCDB831}">
      <dsp:nvSpPr>
        <dsp:cNvPr id="0" name=""/>
        <dsp:cNvSpPr/>
      </dsp:nvSpPr>
      <dsp:spPr>
        <a:xfrm>
          <a:off x="1232463" y="0"/>
          <a:ext cx="1285691" cy="112558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29A69-4D52-47CF-954C-674AF83D8C35}">
      <dsp:nvSpPr>
        <dsp:cNvPr id="0" name=""/>
        <dsp:cNvSpPr/>
      </dsp:nvSpPr>
      <dsp:spPr>
        <a:xfrm>
          <a:off x="1268" y="965966"/>
          <a:ext cx="2968775" cy="1484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hlinkClick xmlns:r="http://schemas.openxmlformats.org/officeDocument/2006/relationships" r:id="rId1"/>
            </a:rPr>
            <a:t>https://o-prirode.ru/vorobej/</a:t>
          </a:r>
          <a:endParaRPr lang="ru-RU" sz="2300" kern="1200"/>
        </a:p>
      </dsp:txBody>
      <dsp:txXfrm>
        <a:off x="44744" y="1009442"/>
        <a:ext cx="2881823" cy="1397435"/>
      </dsp:txXfrm>
    </dsp:sp>
    <dsp:sp modelId="{26131FBF-42AB-4A79-9004-DC5D9758D231}">
      <dsp:nvSpPr>
        <dsp:cNvPr id="0" name=""/>
        <dsp:cNvSpPr/>
      </dsp:nvSpPr>
      <dsp:spPr>
        <a:xfrm>
          <a:off x="3712238" y="965966"/>
          <a:ext cx="2968775" cy="1484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hlinkClick xmlns:r="http://schemas.openxmlformats.org/officeDocument/2006/relationships" r:id="rId2"/>
            </a:rPr>
            <a:t>https://o-prirode.ru/kolibri/</a:t>
          </a:r>
          <a:endParaRPr lang="ru-RU" sz="2300" kern="1200"/>
        </a:p>
      </dsp:txBody>
      <dsp:txXfrm>
        <a:off x="3755714" y="1009442"/>
        <a:ext cx="2881823" cy="1397435"/>
      </dsp:txXfrm>
    </dsp:sp>
    <dsp:sp modelId="{32F6B33E-A9B5-4DDD-8C1C-93867C1B21D4}">
      <dsp:nvSpPr>
        <dsp:cNvPr id="0" name=""/>
        <dsp:cNvSpPr/>
      </dsp:nvSpPr>
      <dsp:spPr>
        <a:xfrm>
          <a:off x="7423208" y="965966"/>
          <a:ext cx="2968775" cy="1484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hlinkClick xmlns:r="http://schemas.openxmlformats.org/officeDocument/2006/relationships" r:id="rId3"/>
            </a:rPr>
            <a:t>https://o-prirode.ru/zjablik/</a:t>
          </a:r>
          <a:endParaRPr lang="ru-RU" sz="2300" kern="1200"/>
        </a:p>
      </dsp:txBody>
      <dsp:txXfrm>
        <a:off x="7466684" y="1009442"/>
        <a:ext cx="2881823" cy="13974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CBA06-2969-4D7B-8167-E4037660DDB1}">
      <dsp:nvSpPr>
        <dsp:cNvPr id="0" name=""/>
        <dsp:cNvSpPr/>
      </dsp:nvSpPr>
      <dsp:spPr>
        <a:xfrm rot="10800000">
          <a:off x="1759909" y="0"/>
          <a:ext cx="5972178" cy="102255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919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smtClean="0"/>
            <a:t>Какие птицы не умеют летать?</a:t>
          </a:r>
          <a:endParaRPr lang="ru-RU" sz="2800" kern="1200"/>
        </a:p>
      </dsp:txBody>
      <dsp:txXfrm rot="10800000">
        <a:off x="2015548" y="0"/>
        <a:ext cx="5716539" cy="1022557"/>
      </dsp:txXfrm>
    </dsp:sp>
    <dsp:sp modelId="{46C92522-5EB5-484B-BADA-F147CD943C5F}">
      <dsp:nvSpPr>
        <dsp:cNvPr id="0" name=""/>
        <dsp:cNvSpPr/>
      </dsp:nvSpPr>
      <dsp:spPr>
        <a:xfrm>
          <a:off x="1248631" y="0"/>
          <a:ext cx="1022557" cy="10225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A20EB-2997-4F51-82CE-FE0EA41B175F}">
      <dsp:nvSpPr>
        <dsp:cNvPr id="0" name=""/>
        <dsp:cNvSpPr/>
      </dsp:nvSpPr>
      <dsp:spPr>
        <a:xfrm rot="10800000">
          <a:off x="1056061" y="219355"/>
          <a:ext cx="8693226" cy="7977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368" tIns="137160" rIns="256032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https://o-prirode.ru/kivi/</a:t>
          </a:r>
          <a:endParaRPr lang="ru-RU" sz="3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55488" y="219355"/>
        <a:ext cx="8493799" cy="797710"/>
      </dsp:txXfrm>
    </dsp:sp>
    <dsp:sp modelId="{7D4BC049-5742-4217-A169-4EEA8ACD8085}">
      <dsp:nvSpPr>
        <dsp:cNvPr id="0" name=""/>
        <dsp:cNvSpPr/>
      </dsp:nvSpPr>
      <dsp:spPr>
        <a:xfrm>
          <a:off x="0" y="0"/>
          <a:ext cx="1329525" cy="128662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AB4D6-B8C4-4069-974A-09C2BCAC6443}">
      <dsp:nvSpPr>
        <dsp:cNvPr id="0" name=""/>
        <dsp:cNvSpPr/>
      </dsp:nvSpPr>
      <dsp:spPr>
        <a:xfrm rot="10800000">
          <a:off x="631073" y="270841"/>
          <a:ext cx="8268262" cy="78484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389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https://o-prirode.ru/straus/</a:t>
          </a:r>
          <a:endParaRPr lang="ru-RU" sz="4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27283" y="270841"/>
        <a:ext cx="8072052" cy="784840"/>
      </dsp:txXfrm>
    </dsp:sp>
    <dsp:sp modelId="{CB1227E2-FCF6-42C1-AD07-9B4325E0ECE6}">
      <dsp:nvSpPr>
        <dsp:cNvPr id="0" name=""/>
        <dsp:cNvSpPr/>
      </dsp:nvSpPr>
      <dsp:spPr>
        <a:xfrm>
          <a:off x="0" y="1295"/>
          <a:ext cx="1325228" cy="132522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2F46C-F8DE-44A1-9ED9-17F2F97596F4}">
      <dsp:nvSpPr>
        <dsp:cNvPr id="0" name=""/>
        <dsp:cNvSpPr/>
      </dsp:nvSpPr>
      <dsp:spPr>
        <a:xfrm rot="10800000">
          <a:off x="-2" y="0"/>
          <a:ext cx="10148556" cy="7455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751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1"/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https://o-prirode.ru/chernaya-kazarka/</a:t>
          </a:r>
          <a:endParaRPr lang="ru-RU" sz="3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6377" y="0"/>
        <a:ext cx="9962177" cy="745515"/>
      </dsp:txXfrm>
    </dsp:sp>
    <dsp:sp modelId="{3A6BCE45-0440-4964-A6B9-37BBD7C6A712}">
      <dsp:nvSpPr>
        <dsp:cNvPr id="0" name=""/>
        <dsp:cNvSpPr/>
      </dsp:nvSpPr>
      <dsp:spPr>
        <a:xfrm>
          <a:off x="12994" y="728"/>
          <a:ext cx="869069" cy="7462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55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9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59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80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49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58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7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0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5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3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9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00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5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0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5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9605442-009E-4297-B11F-4A6049A20319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D4BD7D6-EABA-43CF-911A-4B7D39779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8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o-prirode.ru/straus/" TargetMode="External"/><Relationship Id="rId3" Type="http://schemas.openxmlformats.org/officeDocument/2006/relationships/diagramLayout" Target="../diagrams/layout17.xml"/><Relationship Id="rId7" Type="http://schemas.openxmlformats.org/officeDocument/2006/relationships/hyperlink" Target="https://o-prirode.ru/kivi/" TargetMode="Externa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8.jp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8.xml"/><Relationship Id="rId7" Type="http://schemas.openxmlformats.org/officeDocument/2006/relationships/hyperlink" Target="https://o-prirode.ru/kukushka/" TargetMode="Externa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9.xml"/><Relationship Id="rId7" Type="http://schemas.openxmlformats.org/officeDocument/2006/relationships/hyperlink" Target="https://o-prirode.ru/syroezhki/" TargetMode="Externa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slide" Target="slide4.xml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6.xml"/><Relationship Id="rId7" Type="http://schemas.openxmlformats.org/officeDocument/2006/relationships/hyperlink" Target="https://o-prirode.ru/kolibri/" TargetMode="Externa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342" y="425480"/>
            <a:ext cx="8825658" cy="2677648"/>
          </a:xfrm>
        </p:spPr>
        <p:txBody>
          <a:bodyPr/>
          <a:lstStyle/>
          <a:p>
            <a:r>
              <a:rPr lang="ru-RU" b="1" i="1" dirty="0">
                <a:latin typeface="Bookman Old Style" panose="02050604050505020204" pitchFamily="18" charset="0"/>
              </a:rPr>
              <a:t>Игра «Поиск ответа»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8" y="630963"/>
            <a:ext cx="2525518" cy="3439186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62906211"/>
              </p:ext>
            </p:extLst>
          </p:nvPr>
        </p:nvGraphicFramePr>
        <p:xfrm>
          <a:off x="6825803" y="5088465"/>
          <a:ext cx="4545728" cy="106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10 советов по поиску ответов в Интернете | TED R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42" y="3723380"/>
            <a:ext cx="3319485" cy="23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48320342"/>
              </p:ext>
            </p:extLst>
          </p:nvPr>
        </p:nvGraphicFramePr>
        <p:xfrm>
          <a:off x="-2837497" y="546516"/>
          <a:ext cx="9556349" cy="1961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https://o-prirode.ru/kivi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https://o-prirode.ru/straus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031341" y="2372931"/>
            <a:ext cx="1549763" cy="1452093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5142959" y="4414234"/>
            <a:ext cx="1669965" cy="1510048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775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36632232"/>
              </p:ext>
            </p:extLst>
          </p:nvPr>
        </p:nvGraphicFramePr>
        <p:xfrm>
          <a:off x="-1226853" y="771253"/>
          <a:ext cx="5927642" cy="183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https://o-prirode.ru/kukushka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5400000">
            <a:off x="6160781" y="2239163"/>
            <a:ext cx="3613470" cy="5624204"/>
          </a:xfrm>
          <a:prstGeom prst="round2SameRect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524" y="3430929"/>
            <a:ext cx="3235280" cy="32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55897886"/>
              </p:ext>
            </p:extLst>
          </p:nvPr>
        </p:nvGraphicFramePr>
        <p:xfrm>
          <a:off x="-300357" y="458512"/>
          <a:ext cx="5245845" cy="241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https://o-prirode.ru/syroezhki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773845" y="3586288"/>
            <a:ext cx="4672777" cy="3271712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6332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Цели и задачи бизнес-плана: правила написания и создания бизнес пл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98" y="4256343"/>
            <a:ext cx="3220586" cy="24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2526649"/>
              </p:ext>
            </p:extLst>
          </p:nvPr>
        </p:nvGraphicFramePr>
        <p:xfrm>
          <a:off x="343586" y="1403796"/>
          <a:ext cx="11848414" cy="3953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07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29934590"/>
              </p:ext>
            </p:extLst>
          </p:nvPr>
        </p:nvGraphicFramePr>
        <p:xfrm>
          <a:off x="1154954" y="973667"/>
          <a:ext cx="8825659" cy="109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75423" cy="373290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 заключается в том,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информацию самостоятельно, которая дана в виде ссылок на различные ответы.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использовать, для командных игр. Ученики (команды) получают ряд заданий или вопросов,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 или в предложенной книге в течение ограниченного времени. Задания лучше использовать такие, чтобы для поиска ответа в интернете или книге нужно было бы прикладывать различные усилия, побуждающие к выбору оптимального варианта. Само задание составлять так, чтобы оно побуждало к познавательной деятельности. Выигрывает ученик (группа), быстро и правильно ответивший на все вопросы. Возможность использовать интернет на уроке очень привлекает учащихся, при этом формируется умение выбирать нужное из всего потока информации. К игре прилагаются ссылки на сайты, где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верные ответы, нужно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определить, в какой из ссылок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 изложен ответ, на поставленный вопрос.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58292976"/>
              </p:ext>
            </p:extLst>
          </p:nvPr>
        </p:nvGraphicFramePr>
        <p:xfrm>
          <a:off x="1000406" y="795332"/>
          <a:ext cx="9276933" cy="1125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hlinkClick r:id="rId7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350101823"/>
              </p:ext>
            </p:extLst>
          </p:nvPr>
        </p:nvGraphicFramePr>
        <p:xfrm>
          <a:off x="656820" y="2215166"/>
          <a:ext cx="10393253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762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56833588"/>
              </p:ext>
            </p:extLst>
          </p:nvPr>
        </p:nvGraphicFramePr>
        <p:xfrm>
          <a:off x="1154954" y="973667"/>
          <a:ext cx="8980719" cy="1022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34484489"/>
              </p:ext>
            </p:extLst>
          </p:nvPr>
        </p:nvGraphicFramePr>
        <p:xfrm>
          <a:off x="270457" y="2537138"/>
          <a:ext cx="10419008" cy="128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33021930"/>
              </p:ext>
            </p:extLst>
          </p:nvPr>
        </p:nvGraphicFramePr>
        <p:xfrm>
          <a:off x="309091" y="4095482"/>
          <a:ext cx="8937939" cy="132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434986531"/>
              </p:ext>
            </p:extLst>
          </p:nvPr>
        </p:nvGraphicFramePr>
        <p:xfrm>
          <a:off x="244698" y="5769736"/>
          <a:ext cx="10148552" cy="746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3611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2011014"/>
              </p:ext>
            </p:extLst>
          </p:nvPr>
        </p:nvGraphicFramePr>
        <p:xfrm>
          <a:off x="1154953" y="973667"/>
          <a:ext cx="9302691" cy="95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8517635"/>
              </p:ext>
            </p:extLst>
          </p:nvPr>
        </p:nvGraphicFramePr>
        <p:xfrm>
          <a:off x="1966324" y="2382592"/>
          <a:ext cx="8104956" cy="2413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99237511"/>
              </p:ext>
            </p:extLst>
          </p:nvPr>
        </p:nvGraphicFramePr>
        <p:xfrm>
          <a:off x="592427" y="4881093"/>
          <a:ext cx="3670479" cy="1976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368677"/>
              </p:ext>
            </p:extLst>
          </p:nvPr>
        </p:nvGraphicFramePr>
        <p:xfrm>
          <a:off x="5512158" y="4456090"/>
          <a:ext cx="5036621" cy="2043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40200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78561525"/>
              </p:ext>
            </p:extLst>
          </p:nvPr>
        </p:nvGraphicFramePr>
        <p:xfrm>
          <a:off x="1154954" y="973668"/>
          <a:ext cx="9199660" cy="88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69162"/>
              </p:ext>
            </p:extLst>
          </p:nvPr>
        </p:nvGraphicFramePr>
        <p:xfrm>
          <a:off x="1154954" y="2446986"/>
          <a:ext cx="8825659" cy="3572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586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Проверь себя!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56" y="2492169"/>
            <a:ext cx="7761478" cy="436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42713978"/>
              </p:ext>
            </p:extLst>
          </p:nvPr>
        </p:nvGraphicFramePr>
        <p:xfrm>
          <a:off x="588284" y="705179"/>
          <a:ext cx="9045114" cy="1898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7"/>
              </a:rPr>
              <a:t>https://o-prirode.ru/kolibri</a:t>
            </a:r>
            <a:r>
              <a:rPr lang="en-US" dirty="0" smtClean="0">
                <a:hlinkClick r:id="rId7"/>
              </a:rPr>
              <a:t>/</a:t>
            </a:r>
            <a:endParaRPr lang="ru-RU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4098" name="Picture 2" descr="Колибри – описание, ареал, питание, размножение, фото и видео - «Как и  Почему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56" y="2750627"/>
            <a:ext cx="6109290" cy="369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либри | Животные вики | Fand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39" y="3320762"/>
            <a:ext cx="3092293" cy="33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</TotalTime>
  <Words>338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Bookman Old Style</vt:lpstr>
      <vt:lpstr>Century Gothic</vt:lpstr>
      <vt:lpstr>Times New Roman</vt:lpstr>
      <vt:lpstr>Wingdings 3</vt:lpstr>
      <vt:lpstr>Ион (конференц-зал)</vt:lpstr>
      <vt:lpstr>Игра «Поиск ответа»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FBI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«Поиск ответа»</dc:title>
  <dc:creator>Виктория Кыштымова</dc:creator>
  <cp:lastModifiedBy>Виктория Кыштымова</cp:lastModifiedBy>
  <cp:revision>12</cp:revision>
  <dcterms:created xsi:type="dcterms:W3CDTF">2020-11-02T02:36:57Z</dcterms:created>
  <dcterms:modified xsi:type="dcterms:W3CDTF">2020-11-02T04:18:58Z</dcterms:modified>
</cp:coreProperties>
</file>