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66" r:id="rId12"/>
    <p:sldId id="270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9" autoAdjust="0"/>
    <p:restoredTop sz="94660"/>
  </p:normalViewPr>
  <p:slideViewPr>
    <p:cSldViewPr snapToGrid="0">
      <p:cViewPr>
        <p:scale>
          <a:sx n="100" d="100"/>
          <a:sy n="100" d="100"/>
        </p:scale>
        <p:origin x="-390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5831-8B77-4231-8142-EB7927765A6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108CF-AE7F-4307-9241-3C85AD133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2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0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7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4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0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7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0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2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4EDC-2F6D-4694-9963-8DFE4639FBD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E691-B2F8-4F0A-98F1-6FD21BBB9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im0-tub-ru.yandex.net/i?id=29c688dc3cf538915a6117b3d0c19eed&amp;n=33&amp;h=215&amp;w=344" TargetMode="External"/><Relationship Id="rId7" Type="http://schemas.openxmlformats.org/officeDocument/2006/relationships/hyperlink" Target="http://sunveter.ru/uploads/posts/2015-08/thumbs/1439925890_bell20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uploads/notebook/notebook_PNG19226.png" TargetMode="External"/><Relationship Id="rId5" Type="http://schemas.openxmlformats.org/officeDocument/2006/relationships/hyperlink" Target="https://www.shabbypaints.com/wp-content/uploads/2013/05/pink-chalked-line.png" TargetMode="External"/><Relationship Id="rId4" Type="http://schemas.openxmlformats.org/officeDocument/2006/relationships/hyperlink" Target="http://3.bp.blogspot.com/-H6ECzWw2vUQ/VlRCNjB2m1I/AAAAAAAAAUw/DqpHKORmwGQ/s1600/6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slide" Target="slide3.xml"/><Relationship Id="rId26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slide" Target="slide4.xml"/><Relationship Id="rId34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image" Target="../media/image2.jpe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png"/><Relationship Id="rId24" Type="http://schemas.openxmlformats.org/officeDocument/2006/relationships/slide" Target="slide5.xml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36" Type="http://schemas.openxmlformats.org/officeDocument/2006/relationships/slide" Target="slide12.xml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31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slide" Target="slide8.xml"/><Relationship Id="rId30" Type="http://schemas.openxmlformats.org/officeDocument/2006/relationships/image" Target="../media/image22.png"/><Relationship Id="rId35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39" y="2300243"/>
            <a:ext cx="11496431" cy="17971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8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«Крестики-нолики»</a:t>
            </a:r>
            <a:endParaRPr lang="ru-RU" sz="8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«Путаница»</a:t>
            </a:r>
            <a:endParaRPr lang="ru-RU" sz="4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8725" y="2127408"/>
            <a:ext cx="952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Принцесса над цветком склонилась,</a:t>
            </a:r>
          </a:p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                  с головы ее свалилась.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28725" y="4184808"/>
            <a:ext cx="952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На веселом карнавале</a:t>
            </a:r>
          </a:p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Дети в                   танцевали.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8725" y="2742961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Корова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8725" y="2744835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Корона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8475" y="4792174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мисках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38475" y="4793512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масках</a:t>
            </a:r>
          </a:p>
        </p:txBody>
      </p:sp>
    </p:spTree>
    <p:extLst>
      <p:ext uri="{BB962C8B-B14F-4D97-AF65-F5344CB8AC3E}">
        <p14:creationId xmlns:p14="http://schemas.microsoft.com/office/powerpoint/2010/main" val="14710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  <p:bldP spid="16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«Найди 5 ошибок»</a:t>
            </a: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8725" y="2603658"/>
            <a:ext cx="952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п</a:t>
            </a:r>
            <a:r>
              <a:rPr lang="ru-RU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ушыстый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 кот </a:t>
            </a:r>
            <a:r>
              <a:rPr lang="ru-RU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васька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прожывал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 у </a:t>
            </a:r>
            <a:r>
              <a:rPr lang="ru-RU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малчика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 Лёни.</a:t>
            </a:r>
          </a:p>
        </p:txBody>
      </p:sp>
    </p:spTree>
    <p:extLst>
      <p:ext uri="{BB962C8B-B14F-4D97-AF65-F5344CB8AC3E}">
        <p14:creationId xmlns:p14="http://schemas.microsoft.com/office/powerpoint/2010/main" val="2037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Поздравляем победителей!</a:t>
            </a: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495" y="361427"/>
            <a:ext cx="6545007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Ссылки на источники:</a:t>
            </a: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3"/>
              </a:rPr>
              <a:t>Фон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4"/>
              </a:rPr>
              <a:t>Мел</a:t>
            </a: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5"/>
              </a:rPr>
              <a:t>Разделитель</a:t>
            </a: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6"/>
              </a:rPr>
              <a:t>Блокнот</a:t>
            </a: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7"/>
              </a:rPr>
              <a:t>Звонок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046514" y="1502636"/>
            <a:ext cx="809897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836301"/>
              </p:ext>
            </p:extLst>
          </p:nvPr>
        </p:nvGraphicFramePr>
        <p:xfrm>
          <a:off x="3309256" y="638629"/>
          <a:ext cx="5760000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xmlns="" val="2731455210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3488267365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1323109000"/>
                    </a:ext>
                  </a:extLst>
                </a:gridCol>
              </a:tblGrid>
              <a:tr h="19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6216510"/>
                  </a:ext>
                </a:extLst>
              </a:tr>
              <a:tr h="19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8158390"/>
                  </a:ext>
                </a:extLst>
              </a:tr>
              <a:tr h="19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6525620"/>
                  </a:ext>
                </a:extLst>
              </a:tr>
            </a:tbl>
          </a:graphicData>
        </a:graphic>
      </p:graphicFrame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98" y="4706087"/>
            <a:ext cx="1255885" cy="148145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530" y="4748763"/>
            <a:ext cx="1365622" cy="139610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883" y="4576868"/>
            <a:ext cx="1710984" cy="1739893"/>
          </a:xfrm>
          <a:prstGeom prst="rect">
            <a:avLst/>
          </a:prstGeom>
        </p:spPr>
      </p:pic>
      <p:pic>
        <p:nvPicPr>
          <p:cNvPr id="43" name="Рисунок 4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723" y="4558022"/>
            <a:ext cx="1767226" cy="17870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33" y="4679937"/>
            <a:ext cx="1255885" cy="148145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965" y="4722613"/>
            <a:ext cx="1365622" cy="139610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283" y="4550718"/>
            <a:ext cx="1710984" cy="1739893"/>
          </a:xfrm>
          <a:prstGeom prst="rect">
            <a:avLst/>
          </a:prstGeom>
        </p:spPr>
      </p:pic>
      <p:pic>
        <p:nvPicPr>
          <p:cNvPr id="42" name="Рисунок 41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112" y="4552600"/>
            <a:ext cx="1809277" cy="176815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11" y="2780723"/>
            <a:ext cx="1255885" cy="148145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143" y="2823399"/>
            <a:ext cx="1365622" cy="139610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7461" y="2651504"/>
            <a:ext cx="1710984" cy="1739893"/>
          </a:xfrm>
          <a:prstGeom prst="rect">
            <a:avLst/>
          </a:prstGeom>
        </p:spPr>
      </p:pic>
      <p:pic>
        <p:nvPicPr>
          <p:cNvPr id="41" name="Рисунок 4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112" y="2620331"/>
            <a:ext cx="1785172" cy="174550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619" y="2815800"/>
            <a:ext cx="1255885" cy="148145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751" y="2858476"/>
            <a:ext cx="1365622" cy="139610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842" y="2686581"/>
            <a:ext cx="1710984" cy="1739893"/>
          </a:xfrm>
          <a:prstGeom prst="rect">
            <a:avLst/>
          </a:prstGeom>
        </p:spPr>
      </p:pic>
      <p:pic>
        <p:nvPicPr>
          <p:cNvPr id="40" name="Рисунок 3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400" y="2605415"/>
            <a:ext cx="1780652" cy="17604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628" y="837440"/>
            <a:ext cx="1255885" cy="14814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60" y="880116"/>
            <a:ext cx="1365622" cy="139610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711" y="708221"/>
            <a:ext cx="1777718" cy="1739893"/>
          </a:xfrm>
          <a:prstGeom prst="rect">
            <a:avLst/>
          </a:prstGeom>
        </p:spPr>
      </p:pic>
      <p:pic>
        <p:nvPicPr>
          <p:cNvPr id="39" name="Рисунок 38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3773" y="697004"/>
            <a:ext cx="1758656" cy="173844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408" y="898646"/>
            <a:ext cx="1255885" cy="148145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540" y="941322"/>
            <a:ext cx="1365622" cy="13961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491" y="769427"/>
            <a:ext cx="1777718" cy="1739893"/>
          </a:xfrm>
          <a:prstGeom prst="rect">
            <a:avLst/>
          </a:prstGeom>
        </p:spPr>
      </p:pic>
      <p:pic>
        <p:nvPicPr>
          <p:cNvPr id="38" name="Рисунок 3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148" y="697065"/>
            <a:ext cx="1762626" cy="176262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18" y="880901"/>
            <a:ext cx="1255885" cy="148145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850" y="923577"/>
            <a:ext cx="1365622" cy="139610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801" y="751682"/>
            <a:ext cx="1777718" cy="1739893"/>
          </a:xfrm>
          <a:prstGeom prst="rect">
            <a:avLst/>
          </a:prstGeom>
        </p:spPr>
      </p:pic>
      <p:pic>
        <p:nvPicPr>
          <p:cNvPr id="37" name="Рисунок 36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398" y="708221"/>
            <a:ext cx="1792199" cy="175146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18" y="2817663"/>
            <a:ext cx="1255885" cy="148145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850" y="2860339"/>
            <a:ext cx="1365622" cy="139610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168" y="2693497"/>
            <a:ext cx="1710984" cy="1729787"/>
          </a:xfrm>
          <a:prstGeom prst="rect">
            <a:avLst/>
          </a:prstGeom>
        </p:spPr>
      </p:pic>
      <p:pic>
        <p:nvPicPr>
          <p:cNvPr id="36" name="Рисунок 35">
            <a:hlinkClick r:id="rId27" action="ppaction://hlinksldjump"/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1677" y="2609514"/>
            <a:ext cx="1740920" cy="178188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155" y="4711889"/>
            <a:ext cx="1255885" cy="148145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287" y="4754565"/>
            <a:ext cx="1365622" cy="139610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605" y="4582670"/>
            <a:ext cx="1710984" cy="173989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335" y="4687241"/>
            <a:ext cx="1255885" cy="148145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467" y="4729917"/>
            <a:ext cx="1365622" cy="139610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648" y="4543743"/>
            <a:ext cx="1710984" cy="1739893"/>
          </a:xfrm>
          <a:prstGeom prst="rect">
            <a:avLst/>
          </a:prstGeom>
        </p:spPr>
      </p:pic>
      <p:pic>
        <p:nvPicPr>
          <p:cNvPr id="18" name="Рисунок 17">
            <a:hlinkClick r:id="rId31" action="ppaction://hlinksldjump"/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120" y="4541223"/>
            <a:ext cx="1739469" cy="173946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47485" y="4719484"/>
            <a:ext cx="1917290" cy="1917290"/>
            <a:chOff x="147485" y="4719484"/>
            <a:chExt cx="1917290" cy="1917290"/>
          </a:xfrm>
        </p:grpSpPr>
        <p:pic>
          <p:nvPicPr>
            <p:cNvPr id="2" name="Рисунок 1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485" y="4719484"/>
              <a:ext cx="1917290" cy="1917290"/>
            </a:xfrm>
            <a:prstGeom prst="rect">
              <a:avLst/>
            </a:prstGeom>
          </p:spPr>
        </p:pic>
        <p:sp>
          <p:nvSpPr>
            <p:cNvPr id="3" name="TextBox 2">
              <a:hlinkClick r:id="rId18" action="ppaction://hlinksldjump"/>
            </p:cNvPr>
            <p:cNvSpPr txBox="1"/>
            <p:nvPr/>
          </p:nvSpPr>
          <p:spPr>
            <a:xfrm rot="21156109">
              <a:off x="487692" y="5247502"/>
              <a:ext cx="13548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Правила </a:t>
              </a:r>
            </a:p>
            <a:p>
              <a:pPr algn="ctr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игры</a:t>
              </a:r>
              <a:endPara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85" name="Овал 84"/>
          <p:cNvSpPr/>
          <p:nvPr/>
        </p:nvSpPr>
        <p:spPr>
          <a:xfrm>
            <a:off x="4110321" y="6506294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055902" y="6505326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001483" y="6505326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2933553" y="5315366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939840" y="3354175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928109" y="1490180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3006083" y="6435820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9105721" y="6435820"/>
            <a:ext cx="262896" cy="262896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4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073350" y="1518124"/>
            <a:ext cx="6228000" cy="16264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34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071288" y="3420316"/>
            <a:ext cx="6228000" cy="16264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4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071288" y="5392924"/>
            <a:ext cx="6228000" cy="16264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4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19418" y="3338994"/>
            <a:ext cx="6228000" cy="16264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4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3073350" y="3338994"/>
            <a:ext cx="6228000" cy="16264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34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5008793" y="3338994"/>
            <a:ext cx="6228000" cy="16264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35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0000" flipV="1">
            <a:off x="2002672" y="3290206"/>
            <a:ext cx="8532000" cy="22280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35" cstate="email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1902640" y="3389053"/>
            <a:ext cx="8532000" cy="222804"/>
          </a:xfrm>
          <a:prstGeom prst="rect">
            <a:avLst/>
          </a:prstGeom>
          <a:effectLst>
            <a:outerShdw blurRad="190500" dist="1270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5" name="Рисунок 4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2958">
            <a:off x="10344865" y="10988"/>
            <a:ext cx="1761532" cy="1652904"/>
          </a:xfrm>
          <a:prstGeom prst="rect">
            <a:avLst/>
          </a:prstGeom>
          <a:effectLst>
            <a:outerShdw blurRad="127000" dist="38100" dir="2700000" sx="108000" sy="108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8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23" y="341264"/>
            <a:ext cx="4493847" cy="2821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7" y="3452928"/>
            <a:ext cx="4263674" cy="26585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96" y="3452928"/>
            <a:ext cx="4396751" cy="26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1888" y="2231936"/>
            <a:ext cx="35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В тесноте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1888" y="3352425"/>
            <a:ext cx="35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Поспешишь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1888" y="4524733"/>
            <a:ext cx="353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Делу время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9320" y="2231935"/>
            <a:ext cx="563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л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юдей насмешишь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320" y="3352425"/>
            <a:ext cx="495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п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отехе час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9320" y="4524732"/>
            <a:ext cx="545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а не в обиде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cxnSp>
        <p:nvCxnSpPr>
          <p:cNvPr id="5" name="Прямая соединительная линия 4"/>
          <p:cNvCxnSpPr>
            <a:endCxn id="14" idx="1"/>
          </p:cNvCxnSpPr>
          <p:nvPr/>
        </p:nvCxnSpPr>
        <p:spPr>
          <a:xfrm>
            <a:off x="4157785" y="2672862"/>
            <a:ext cx="1711535" cy="223659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9" idx="3"/>
            <a:endCxn id="12" idx="1"/>
          </p:cNvCxnSpPr>
          <p:nvPr/>
        </p:nvCxnSpPr>
        <p:spPr>
          <a:xfrm flipV="1">
            <a:off x="4626674" y="2616656"/>
            <a:ext cx="1242646" cy="112049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0" idx="3"/>
            <a:endCxn id="13" idx="1"/>
          </p:cNvCxnSpPr>
          <p:nvPr/>
        </p:nvCxnSpPr>
        <p:spPr>
          <a:xfrm flipV="1">
            <a:off x="4626674" y="3737146"/>
            <a:ext cx="1242646" cy="117230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9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63815" y="294787"/>
            <a:ext cx="5242169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Слово в слове</a:t>
            </a:r>
            <a:endParaRPr lang="ru-RU" sz="4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446" y="2047631"/>
            <a:ext cx="77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к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068" y="2020945"/>
            <a:ext cx="382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кис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790" y="2020945"/>
            <a:ext cx="82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к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7470" y="3724029"/>
            <a:ext cx="75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э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6592" y="3700585"/>
            <a:ext cx="257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тать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791" y="2043727"/>
            <a:ext cx="326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очки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3288" y="2002741"/>
            <a:ext cx="191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ель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6950" y="2029429"/>
            <a:ext cx="257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рот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2303" y="3728603"/>
            <a:ext cx="267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кран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7293" y="3720127"/>
            <a:ext cx="199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меч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978400" y="365125"/>
            <a:ext cx="6375400" cy="1325563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Анаграммы</a:t>
            </a:r>
            <a:endParaRPr lang="ru-RU" sz="4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8725" y="2127408"/>
            <a:ext cx="952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Череп – </a:t>
            </a:r>
            <a:r>
              <a:rPr lang="ru-RU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еп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 + ё + муха =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 </a:t>
            </a:r>
          </a:p>
          <a:p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Часть – ь + ушко – о + а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976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475" y="384175"/>
            <a:ext cx="5610225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Игра «Наоборот»</a:t>
            </a: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24000" y="1919410"/>
            <a:ext cx="4391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з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има</a:t>
            </a:r>
          </a:p>
          <a:p>
            <a:r>
              <a:rPr lang="ru-R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евочка</a:t>
            </a:r>
          </a:p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день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9450" y="1919410"/>
            <a:ext cx="4391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холодно</a:t>
            </a:r>
            <a:endParaRPr lang="ru-RU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добро</a:t>
            </a:r>
            <a:endParaRPr lang="ru-RU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умный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19375" y="346075"/>
            <a:ext cx="92202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Глазки спят, а ручки делают</a:t>
            </a: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5143" y="1"/>
            <a:ext cx="1814286" cy="1509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2025" y="1919410"/>
            <a:ext cx="2028825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дос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251" y="4805662"/>
            <a:ext cx="1400175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ка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6926" y="2029249"/>
            <a:ext cx="1638300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пе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990850" y="183924"/>
            <a:ext cx="810577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Игра «Собери слово»</a:t>
            </a: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2337" y="3376645"/>
            <a:ext cx="2028825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нал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3101" y="1591790"/>
            <a:ext cx="2028825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лас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912" y="4096353"/>
            <a:ext cx="2028825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тик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0102" y="4805663"/>
            <a:ext cx="2028825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ран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4276" y="2910010"/>
            <a:ext cx="2028825" cy="120032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Comic" pitchFamily="66" charset="0"/>
                <a:ea typeface="Bad Comic" pitchFamily="66" charset="0"/>
              </a:rPr>
              <a:t>даш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Comic" pitchFamily="66" charset="0"/>
              <a:ea typeface="Bad Com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5E0B3"/>
      </a:hlink>
      <a:folHlink>
        <a:srgbClr val="8EC26B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120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«Крестики-нолики»</vt:lpstr>
      <vt:lpstr>Презентация PowerPoint</vt:lpstr>
      <vt:lpstr>Презентация PowerPoint</vt:lpstr>
      <vt:lpstr>Презентация PowerPoint</vt:lpstr>
      <vt:lpstr>Слово в слове</vt:lpstr>
      <vt:lpstr>Анаграммы</vt:lpstr>
      <vt:lpstr>Игра «Наоборот»</vt:lpstr>
      <vt:lpstr>Глазки спят, а ручки делают</vt:lpstr>
      <vt:lpstr>Игра «Собери слово»</vt:lpstr>
      <vt:lpstr>«Путаница»</vt:lpstr>
      <vt:lpstr>«Найди 5 ошибок»</vt:lpstr>
      <vt:lpstr>Поздравляем победителей!</vt:lpstr>
      <vt:lpstr>Ссылки на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крестики-нолики «Электрические явления»</dc:title>
  <dc:creator>Elena</dc:creator>
  <cp:lastModifiedBy>Каприз</cp:lastModifiedBy>
  <cp:revision>70</cp:revision>
  <dcterms:created xsi:type="dcterms:W3CDTF">2017-07-14T14:18:57Z</dcterms:created>
  <dcterms:modified xsi:type="dcterms:W3CDTF">2024-02-20T21:15:33Z</dcterms:modified>
</cp:coreProperties>
</file>