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2" r:id="rId3"/>
    <p:sldId id="257" r:id="rId4"/>
    <p:sldId id="258" r:id="rId5"/>
    <p:sldId id="260" r:id="rId6"/>
    <p:sldId id="259" r:id="rId7"/>
    <p:sldId id="261" r:id="rId8"/>
    <p:sldId id="263" r:id="rId9"/>
    <p:sldId id="264" r:id="rId10"/>
    <p:sldId id="269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30" y="6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9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8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824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8287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74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8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5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5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9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5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35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7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2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14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71BA3-D0C5-4447-A3FD-0CD84BEAE5A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2A9C2D-DC00-4E37-AA0B-AB779E137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3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848764">
            <a:off x="5495465" y="179523"/>
            <a:ext cx="3460069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I CAN </a:t>
            </a:r>
          </a:p>
          <a:p>
            <a:pPr algn="ctr"/>
            <a:r>
              <a:rPr lang="en-US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DO IT!</a:t>
            </a:r>
            <a:endParaRPr lang="ru-RU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51" y="669944"/>
            <a:ext cx="4850912" cy="6188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4283" y="5156765"/>
            <a:ext cx="2302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МБОУ СОШ №189</a:t>
            </a:r>
          </a:p>
          <a:p>
            <a:r>
              <a:rPr lang="ru-RU" dirty="0" smtClean="0"/>
              <a:t>НОВОСИБИРСК</a:t>
            </a:r>
          </a:p>
          <a:p>
            <a:r>
              <a:rPr lang="ru-RU" dirty="0" smtClean="0"/>
              <a:t>СЕНАТОРОВА Н.М.</a:t>
            </a:r>
          </a:p>
          <a:p>
            <a:r>
              <a:rPr lang="ru-RU" dirty="0" smtClean="0"/>
              <a:t>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2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8701" y="5598844"/>
            <a:ext cx="17727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СЕНАТОРОВА Н.М.</a:t>
            </a:r>
          </a:p>
          <a:p>
            <a:endParaRPr lang="ru-RU" sz="1100" dirty="0"/>
          </a:p>
          <a:p>
            <a:r>
              <a:rPr lang="ru-RU" sz="1100" dirty="0" smtClean="0"/>
              <a:t>МБОУ СОШ №189</a:t>
            </a:r>
          </a:p>
          <a:p>
            <a:r>
              <a:rPr lang="ru-RU" sz="1100" dirty="0" smtClean="0"/>
              <a:t>НОВОСИБИРСК</a:t>
            </a:r>
          </a:p>
          <a:p>
            <a:r>
              <a:rPr lang="ru-RU" sz="1100" dirty="0" smtClean="0"/>
              <a:t>2023</a:t>
            </a:r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55" y="-66852"/>
            <a:ext cx="7381465" cy="34080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0151" y="2149346"/>
            <a:ext cx="59010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Bauhaus 93" panose="04030905020B02020C02" pitchFamily="82" charset="0"/>
              </a:rPr>
              <a:t>To the winner </a:t>
            </a:r>
          </a:p>
          <a:p>
            <a:pPr algn="ctr"/>
            <a:r>
              <a:rPr lang="en-US" sz="2800" dirty="0" smtClean="0">
                <a:latin typeface="Bauhaus 93" panose="04030905020B02020C02" pitchFamily="82" charset="0"/>
              </a:rPr>
              <a:t>of </a:t>
            </a:r>
          </a:p>
          <a:p>
            <a:pPr algn="ctr"/>
            <a:r>
              <a:rPr lang="en-US" sz="2800" dirty="0" smtClean="0">
                <a:latin typeface="Bauhaus 93" panose="04030905020B02020C02" pitchFamily="82" charset="0"/>
              </a:rPr>
              <a:t>the I CAN DO IT contest</a:t>
            </a:r>
          </a:p>
          <a:p>
            <a:pPr algn="ctr"/>
            <a:r>
              <a:rPr lang="en-US" sz="2800" dirty="0" smtClean="0">
                <a:latin typeface="Bauhaus 93" panose="04030905020B02020C02" pitchFamily="82" charset="0"/>
              </a:rPr>
              <a:t>for 3rd grade students</a:t>
            </a:r>
            <a:endParaRPr lang="en-US" sz="2800" dirty="0">
              <a:latin typeface="Bauhaus 93" panose="04030905020B02020C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0532" y="5598844"/>
            <a:ext cx="17727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СЕНАТОРОВА Н.М.</a:t>
            </a:r>
          </a:p>
          <a:p>
            <a:endParaRPr lang="ru-RU" sz="1100" dirty="0"/>
          </a:p>
          <a:p>
            <a:r>
              <a:rPr lang="ru-RU" sz="1100" dirty="0" smtClean="0"/>
              <a:t>МБОУ СОШ №189</a:t>
            </a:r>
          </a:p>
          <a:p>
            <a:r>
              <a:rPr lang="ru-RU" sz="1100" dirty="0" smtClean="0"/>
              <a:t>НОВОСИБИРСК</a:t>
            </a:r>
          </a:p>
          <a:p>
            <a:r>
              <a:rPr lang="ru-RU" sz="1100" dirty="0" smtClean="0"/>
              <a:t>2023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2474426" y="4479001"/>
            <a:ext cx="393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  <a:p>
            <a:r>
              <a:rPr lang="en-US" dirty="0" smtClean="0"/>
              <a:t>2</a:t>
            </a:r>
          </a:p>
          <a:p>
            <a:r>
              <a:rPr lang="en-US" dirty="0" smtClean="0"/>
              <a:t>3</a:t>
            </a:r>
          </a:p>
          <a:p>
            <a:r>
              <a:rPr lang="en-US" dirty="0"/>
              <a:t>4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0" y="0"/>
            <a:ext cx="1786556" cy="5976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484" y="0"/>
            <a:ext cx="1400190" cy="6879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endCxn id="8" idx="3"/>
          </p:cNvCxnSpPr>
          <p:nvPr/>
        </p:nvCxnSpPr>
        <p:spPr>
          <a:xfrm flipH="1">
            <a:off x="8621485" y="5290457"/>
            <a:ext cx="1110344" cy="777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120743" y="4974771"/>
            <a:ext cx="1436914" cy="1883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058" y="649480"/>
            <a:ext cx="2827026" cy="58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4119" y="1143875"/>
            <a:ext cx="87964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Цель игры: </a:t>
            </a:r>
            <a:r>
              <a:rPr lang="ru-RU" dirty="0"/>
              <a:t>развитие </a:t>
            </a:r>
            <a:r>
              <a:rPr lang="ru-RU" dirty="0" smtClean="0"/>
              <a:t>иноязычной </a:t>
            </a:r>
            <a:r>
              <a:rPr lang="ru-RU" dirty="0"/>
              <a:t>коммуникативной компетенции </a:t>
            </a:r>
            <a:r>
              <a:rPr lang="ru-RU" dirty="0" smtClean="0"/>
              <a:t>обучающихся.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	</a:t>
            </a:r>
            <a:r>
              <a:rPr lang="ru-RU" dirty="0" smtClean="0"/>
              <a:t>развитие </a:t>
            </a:r>
            <a:r>
              <a:rPr lang="ru-RU" dirty="0"/>
              <a:t>интереса к </a:t>
            </a:r>
            <a:r>
              <a:rPr lang="ru-RU" dirty="0" smtClean="0"/>
              <a:t>изучению иностранного языка;</a:t>
            </a:r>
            <a:endParaRPr lang="ru-RU" dirty="0"/>
          </a:p>
          <a:p>
            <a:pPr algn="just"/>
            <a:r>
              <a:rPr lang="ru-RU" dirty="0"/>
              <a:t>•	развитие языковой и речевой компетенций, необходимых для овладения иностранным (английским) языком;</a:t>
            </a:r>
          </a:p>
          <a:p>
            <a:pPr algn="just"/>
            <a:r>
              <a:rPr lang="ru-RU" dirty="0"/>
              <a:t>•	развитие умений анализировать и систематизировать </a:t>
            </a:r>
            <a:r>
              <a:rPr lang="ru-RU" dirty="0" smtClean="0"/>
              <a:t>ранее полученные знания;</a:t>
            </a:r>
            <a:endParaRPr lang="ru-RU" dirty="0"/>
          </a:p>
          <a:p>
            <a:pPr algn="just"/>
            <a:r>
              <a:rPr lang="ru-RU" dirty="0"/>
              <a:t>•	</a:t>
            </a:r>
            <a:r>
              <a:rPr lang="ru-RU" dirty="0" smtClean="0"/>
              <a:t>воспитание </a:t>
            </a:r>
            <a:r>
              <a:rPr lang="ru-RU" dirty="0"/>
              <a:t>личностных качеств, обеспечивающих успешность деятельности обучающихся в группе (команде).</a:t>
            </a:r>
          </a:p>
          <a:p>
            <a:pPr algn="just"/>
            <a:r>
              <a:rPr lang="ru-RU" dirty="0"/>
              <a:t>В </a:t>
            </a:r>
            <a:r>
              <a:rPr lang="ru-RU" dirty="0" smtClean="0"/>
              <a:t>игре участвуют 2-4 команды </a:t>
            </a:r>
            <a:r>
              <a:rPr lang="ru-RU" dirty="0"/>
              <a:t>в составе не более 6 человек, состоящие из обучающихся </a:t>
            </a:r>
            <a:r>
              <a:rPr lang="ru-RU" dirty="0" smtClean="0"/>
              <a:t>3 -х классов. </a:t>
            </a:r>
          </a:p>
          <a:p>
            <a:pPr algn="just"/>
            <a:r>
              <a:rPr lang="ru-RU" dirty="0"/>
              <a:t>Игра составлена по материалам УМК </a:t>
            </a:r>
            <a:r>
              <a:rPr lang="ru-RU" dirty="0" err="1"/>
              <a:t>Forward</a:t>
            </a:r>
            <a:r>
              <a:rPr lang="ru-RU" dirty="0"/>
              <a:t> 3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Задания представлены по всем видам речевой деятельности: </a:t>
            </a:r>
            <a:r>
              <a:rPr lang="ru-RU" dirty="0" err="1"/>
              <a:t>аудирование</a:t>
            </a:r>
            <a:r>
              <a:rPr lang="ru-RU" dirty="0"/>
              <a:t>, чтение, устная речь, письмо.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0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348"/>
          <a:stretch/>
        </p:blipFill>
        <p:spPr>
          <a:xfrm>
            <a:off x="653143" y="1102407"/>
            <a:ext cx="7676946" cy="57719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235436"/>
              </p:ext>
            </p:extLst>
          </p:nvPr>
        </p:nvGraphicFramePr>
        <p:xfrm>
          <a:off x="9144000" y="289273"/>
          <a:ext cx="2579914" cy="645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961"/>
                <a:gridCol w="1280953"/>
              </a:tblGrid>
              <a:tr h="7531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dirty="0" smtClean="0"/>
                        <a:t>or  </a:t>
                      </a:r>
                      <a:r>
                        <a:rPr lang="ru-RU" dirty="0" smtClean="0"/>
                        <a:t>Х </a:t>
                      </a:r>
                      <a:endParaRPr lang="ru-RU" dirty="0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12666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87" b="3755"/>
          <a:stretch/>
        </p:blipFill>
        <p:spPr>
          <a:xfrm>
            <a:off x="1733594" y="240218"/>
            <a:ext cx="5709793" cy="7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8969830" y="2179866"/>
            <a:ext cx="1953984" cy="14369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1926202"/>
            <a:ext cx="11914455" cy="4228677"/>
            <a:chOff x="115289" y="2134456"/>
            <a:chExt cx="11914455" cy="422867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15289" y="2327611"/>
              <a:ext cx="11914455" cy="4035522"/>
              <a:chOff x="670461" y="2327611"/>
              <a:chExt cx="11914455" cy="4035522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2"/>
              <a:srcRect t="31157"/>
              <a:stretch/>
            </p:blipFill>
            <p:spPr>
              <a:xfrm>
                <a:off x="670461" y="2327611"/>
                <a:ext cx="11914455" cy="4035522"/>
              </a:xfrm>
              <a:prstGeom prst="rect">
                <a:avLst/>
              </a:prstGeom>
            </p:spPr>
          </p:pic>
          <p:sp useBgFill="1">
            <p:nvSpPr>
              <p:cNvPr id="5" name="Облако 4"/>
              <p:cNvSpPr/>
              <p:nvPr/>
            </p:nvSpPr>
            <p:spPr>
              <a:xfrm>
                <a:off x="10481443" y="2371764"/>
                <a:ext cx="1812472" cy="1567543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 useBgFill="1">
            <p:nvSpPr>
              <p:cNvPr id="6" name="Облако 5"/>
              <p:cNvSpPr/>
              <p:nvPr/>
            </p:nvSpPr>
            <p:spPr>
              <a:xfrm>
                <a:off x="9453520" y="3371267"/>
                <a:ext cx="1665514" cy="1534886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 useBgFill="1">
            <p:nvSpPr>
              <p:cNvPr id="7" name="Облако 6"/>
              <p:cNvSpPr/>
              <p:nvPr/>
            </p:nvSpPr>
            <p:spPr>
              <a:xfrm>
                <a:off x="8350952" y="4314824"/>
                <a:ext cx="2362735" cy="1959429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 useBgFill="1">
            <p:nvSpPr>
              <p:cNvPr id="8" name="Облако 7"/>
              <p:cNvSpPr/>
              <p:nvPr/>
            </p:nvSpPr>
            <p:spPr>
              <a:xfrm>
                <a:off x="5992031" y="4498955"/>
                <a:ext cx="3396343" cy="1775300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 useBgFill="1">
          <p:nvSpPr>
            <p:cNvPr id="11" name="Облако 10"/>
            <p:cNvSpPr/>
            <p:nvPr/>
          </p:nvSpPr>
          <p:spPr>
            <a:xfrm>
              <a:off x="8373602" y="2134456"/>
              <a:ext cx="2340428" cy="149406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08876" y="1074228"/>
            <a:ext cx="66494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Нарисуй, кем себя представляет 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мальчик, играя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37996" y="3616781"/>
            <a:ext cx="1813432" cy="1944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53160" y="4424803"/>
            <a:ext cx="353466" cy="4173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725755" y="4411027"/>
            <a:ext cx="474002" cy="2868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55036" r="29256" b="37714"/>
          <a:stretch/>
        </p:blipFill>
        <p:spPr>
          <a:xfrm>
            <a:off x="1692066" y="429209"/>
            <a:ext cx="1145137" cy="5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0582" b="10912"/>
          <a:stretch/>
        </p:blipFill>
        <p:spPr>
          <a:xfrm>
            <a:off x="7325951" y="1935926"/>
            <a:ext cx="4002832" cy="16491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" y="3739487"/>
            <a:ext cx="11850355" cy="3118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366" t="44785" r="30452"/>
          <a:stretch/>
        </p:blipFill>
        <p:spPr>
          <a:xfrm>
            <a:off x="354874" y="1543740"/>
            <a:ext cx="4799238" cy="1044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74" r="47216" b="51343"/>
          <a:stretch/>
        </p:blipFill>
        <p:spPr>
          <a:xfrm>
            <a:off x="354874" y="460078"/>
            <a:ext cx="4421359" cy="1112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1083"/>
          <a:stretch/>
        </p:blipFill>
        <p:spPr>
          <a:xfrm>
            <a:off x="2046944" y="2340704"/>
            <a:ext cx="4193087" cy="1109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58301"/>
          <a:stretch/>
        </p:blipFill>
        <p:spPr>
          <a:xfrm>
            <a:off x="5145821" y="62263"/>
            <a:ext cx="3921966" cy="1749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158" y="187560"/>
            <a:ext cx="1819994" cy="1654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1537" y="83616"/>
            <a:ext cx="4744808" cy="37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Разыграйте диалоги.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152" t="51873" r="3152" b="19830"/>
          <a:stretch/>
        </p:blipFill>
        <p:spPr>
          <a:xfrm>
            <a:off x="308924" y="3642232"/>
            <a:ext cx="10904981" cy="209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6304"/>
          <a:stretch/>
        </p:blipFill>
        <p:spPr>
          <a:xfrm>
            <a:off x="828916" y="553252"/>
            <a:ext cx="10461143" cy="23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666" y="106095"/>
            <a:ext cx="8091287" cy="6639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6095"/>
            <a:ext cx="1428950" cy="1068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687" y="1817915"/>
            <a:ext cx="2416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Выбери любую картинку. Напиши пропущенное слово.</a:t>
            </a:r>
          </a:p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Напиши выбранные слова.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39" b="46102"/>
          <a:stretch/>
        </p:blipFill>
        <p:spPr>
          <a:xfrm>
            <a:off x="69157" y="494084"/>
            <a:ext cx="11557895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38" y="0"/>
            <a:ext cx="5516526" cy="7138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9469" y="2487296"/>
            <a:ext cx="4395586" cy="4108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579" y="134210"/>
            <a:ext cx="558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 you remember this songs?</a:t>
            </a:r>
          </a:p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you recite or sing them?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33286"/>
          <a:stretch/>
        </p:blipFill>
        <p:spPr>
          <a:xfrm>
            <a:off x="7879222" y="2487296"/>
            <a:ext cx="2443687" cy="262935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756" b="49343"/>
          <a:stretch/>
        </p:blipFill>
        <p:spPr>
          <a:xfrm>
            <a:off x="1680406" y="1208822"/>
            <a:ext cx="3832574" cy="18082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1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15038" y="1953426"/>
            <a:ext cx="504201" cy="88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1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7" y="713575"/>
            <a:ext cx="6248721" cy="6217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02" y="188630"/>
            <a:ext cx="5638800" cy="361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3"/>
          <a:stretch/>
        </p:blipFill>
        <p:spPr>
          <a:xfrm>
            <a:off x="7616633" y="2076628"/>
            <a:ext cx="2040115" cy="302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9338</TotalTime>
  <Words>108</Words>
  <Application>Microsoft Office PowerPoint</Application>
  <PresentationFormat>Широкоэкранный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Algerian</vt:lpstr>
      <vt:lpstr>Arial</vt:lpstr>
      <vt:lpstr>Bauhaus 93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ZAVUCH_NS</dc:creator>
  <cp:lastModifiedBy>ZAVUCH_NS</cp:lastModifiedBy>
  <cp:revision>34</cp:revision>
  <dcterms:created xsi:type="dcterms:W3CDTF">2023-02-03T06:26:26Z</dcterms:created>
  <dcterms:modified xsi:type="dcterms:W3CDTF">2023-02-14T12:53:50Z</dcterms:modified>
</cp:coreProperties>
</file>