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65312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Дистанционная игра</a:t>
            </a:r>
            <a:endParaRPr lang="ru-RU" sz="6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2952328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</a:rPr>
              <a:t>«Произведения юбиляры»</a:t>
            </a: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Составитель: </a:t>
            </a: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Педагог ДО Тухфатулина О.Ю.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 fontScale="90000"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8. Как золотой петушок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возвещал об опасности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? (Сказка А.С. Пушкина)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переставал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голосить и замолкал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спрыгивал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 спицы и летал кругами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кричал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ту сторону, откуда идет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беда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Г) стучал клювом в окно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 anchor="ctr"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9. Какой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рост был у Конька-горбунка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? (сказка П.П. Ершова)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А) Два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вершка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Б) Три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вершка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В) Пять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вершков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Г) Семь вершков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10. Что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согласно басне И. Крылова, НЕ смогли сдвинуть с места Лебедь, Рак и Щука?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 Камень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Б) Лошадь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В) Воз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Г) Карету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Угадай произведение по иллюстрации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znak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2388" y="1935163"/>
            <a:ext cx="3139223" cy="4389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№1</a:t>
            </a:r>
            <a:endParaRPr lang="ru-RU" b="1" i="1" dirty="0"/>
          </a:p>
        </p:txBody>
      </p:sp>
      <p:pic>
        <p:nvPicPr>
          <p:cNvPr id="4" name="Содержимое 3" descr="voyna_i_m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916832"/>
            <a:ext cx="7286210" cy="388843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№2</a:t>
            </a:r>
            <a:endParaRPr lang="ru-RU" dirty="0"/>
          </a:p>
        </p:txBody>
      </p:sp>
      <p:pic>
        <p:nvPicPr>
          <p:cNvPr id="4" name="Содержимое 3" descr="kto-takoj-mumu-iz-rasskaza-mumu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848"/>
            <a:ext cx="6053658" cy="383801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№3</a:t>
            </a:r>
            <a:endParaRPr lang="ru-RU" dirty="0"/>
          </a:p>
        </p:txBody>
      </p:sp>
      <p:pic>
        <p:nvPicPr>
          <p:cNvPr id="4" name="Содержимое 3" descr="Griboedov_Gore_ot_u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4483695" cy="448369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№4</a:t>
            </a:r>
            <a:endParaRPr lang="ru-RU" dirty="0"/>
          </a:p>
        </p:txBody>
      </p:sp>
      <p:pic>
        <p:nvPicPr>
          <p:cNvPr id="4" name="Содержимое 3" descr="f03d7a38352a1a0c6a248fefb046b1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132856"/>
            <a:ext cx="5616624" cy="421644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№5</a:t>
            </a:r>
            <a:endParaRPr lang="ru-RU" dirty="0"/>
          </a:p>
        </p:txBody>
      </p:sp>
      <p:pic>
        <p:nvPicPr>
          <p:cNvPr id="4" name="Содержимое 3" descr="oblom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2755" y="1916832"/>
            <a:ext cx="6983621" cy="429398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№6</a:t>
            </a:r>
            <a:endParaRPr lang="ru-RU" dirty="0"/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4548336" cy="387518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b="1" i="1" dirty="0" smtClean="0">
                <a:latin typeface="+mn-lt"/>
              </a:rPr>
              <a:t>Тест</a:t>
            </a:r>
            <a:endParaRPr lang="ru-RU" sz="9600" b="1" i="1" dirty="0">
              <a:latin typeface="+mn-lt"/>
            </a:endParaRPr>
          </a:p>
        </p:txBody>
      </p:sp>
      <p:pic>
        <p:nvPicPr>
          <p:cNvPr id="5" name="Содержимое 4" descr="bra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16832"/>
            <a:ext cx="4287356" cy="425716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Произведение </a:t>
            </a:r>
            <a:r>
              <a:rPr lang="ru-RU" b="1" i="1" dirty="0" smtClean="0"/>
              <a:t>№7</a:t>
            </a:r>
            <a:endParaRPr lang="ru-RU" dirty="0"/>
          </a:p>
        </p:txBody>
      </p:sp>
      <p:pic>
        <p:nvPicPr>
          <p:cNvPr id="4" name="Содержимое 3" descr="5279140679fc195aad643fdf47bab7f2_1536505975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50" y="2034381"/>
            <a:ext cx="7429500" cy="4191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О каком герое речь</a:t>
            </a:r>
            <a:endParaRPr lang="ru-RU" sz="6000" b="1" i="1" dirty="0"/>
          </a:p>
        </p:txBody>
      </p:sp>
      <p:pic>
        <p:nvPicPr>
          <p:cNvPr id="4" name="Содержимое 3" descr="nad-golovoy-sosulka-pod-nogami-gololed.264564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7281" y="1935163"/>
            <a:ext cx="4389437" cy="438943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1) Герой из произведения «Горе от ума»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Молодой человек, дворянин по происхождению, человек нового поколения, которому чуждо коленопреклонение и взяточничество. Он искренний патриот, которому хочется, чтобы его Родина избавилась от старых пережитков.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ктивно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критикует старое общество с его закостенелыми порядками.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аристократию в ее закоренелости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избирательности. Его удивляет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презрительное отношение высшего общества к деятелям науки и искусства и преднамеренное возвеличивание людей военной профессии.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2) Героиня из произведения «Война и мир» 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Юная графиня, с рождения окруженная роскошью и родительской заботой. Не обладая классической красотой, она пленяет живостью характера, искренностью и прекрасными душевными качествами. Превосходное образование и знатное происхождение гарантируют девушке блестящую партию, однако судьба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 рушится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войной. Меняются ее жизненные ценности и убеждения.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3) Герой из произведения «Обломов»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с активной жизненной позицией. Его отец – обрусевший немец, управляющий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имением,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мама – русская дворянка. В то время, как мать пыталась воспитать сына порядочным, благородным и воспитанным юношей, отец воспитал силу воли, жесткость, способность постоять за себя и справляться с возникающими трудностями. Благодаря такому двойственному воспитанию и сформировался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характер. Герой смог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многократно увеличить унаследованный капитал.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Герой из произведения «Война и мир»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Молодой человек, который всем сердцем любит и почитает свое семейство. Свой долг видит в служении Отечеству.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энергичный человек, отважный воин и большой патриот России. После смерти отца уходит в отставку, чтобы поправить пошатнувшееся финансовое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5) Герой произведения «Вишневый сад»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Вечный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студент и «облезлый барин». По всей видимости, он также принадлежит к дворянскому роду, но стал, по сути, бездомным бродягой, мечтающем о всеобщем благе и счастье. Он много говорит, но ничего не делает для скорейшего наступления светлого будущего. Ему так же несвойственны глубокие чувства к окружающим его людям и привязанность к месту.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 anchor="ctr"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6) Герой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из произведения «Горе от 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Старается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говорить короткими общими фразами, чтобы при случае принять наиболее выгодную позицию. 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арьерист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он мечтает о высшем обществе и высоком чине. Так как 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 простого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происхождения,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старается всем угодить – таким путем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пытается завоевать свое место под солнцем.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7) Герой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произведения «Вишневый сад»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черты аристократов: он тонко чувствует прекрасное,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щедрый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отзывчивый, прекрасно образованный человек. Но, как это часто случается, преимущества переходят в пороки: ведь на самом деле мы имеем дело с одними и теми же качествами, просто, например, лишенная середины щедрость оборачивается ее крайним проявлением – транжирством, а отзывчивость и доброта переходят в безволие и излишнюю мягкотелость.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8)Героиня произведения «Обломов»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список ее положительных качеств, в первую очередь входят эмоциональность, и твердые убеждения. Это прогрессивная решительная девушка, ценит высокие идеалы, умна и образована.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304256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первоначально А.С. Грибоедов назвал свое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произведение «Горе от ума»?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«Горе умному»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«Горе от глупости»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«Горе глупым»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«Горе уму»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9) Герой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из произведения «Горе от 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Характерный представитель русского дворянства, погрязшего во взятках и круговой поруке. 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анимает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высокий чин, однако достиг его он не благодаря своим знаниям, а из-за наличия связей. 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оволен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старыми порядками и считает любые их изменения сумасбродством.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10) Героиня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произведения «Горе от 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Гордая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мечтательная девушка, не глупа, но порой совершает нелогические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поступки. Новшества, кажутся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глупыми. Любит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играть чувствами других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>
            <a:noAutofit/>
          </a:bodyPr>
          <a:lstStyle/>
          <a:p>
            <a:pPr algn="ctr"/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Спасибо за участие!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какому сословию принадлежит Илья Обломов?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А) купец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Б) дворянин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В) мещанин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Г) разночинец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 anchor="t">
            <a:normAutofit fontScale="90000"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3. Где происходят события, описанные в произведении И. С. Тургенева  «Муму»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 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Москве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Петербурге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усадьбе барыни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Г) в городе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2208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какого события начинается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произведении Л.Н. Толстого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«Война и мир»?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встречи отца и сына Болконских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описание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Шенграбенского сражения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описание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именин  в доме Ростовых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описание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вечера у А. П. Шерер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448272"/>
          </a:xfrm>
        </p:spPr>
        <p:txBody>
          <a:bodyPr anchor="t"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Персонаж 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А.П. Чехова «Вишневый сад» лакей Фирс упоминает это событие с сожалением, говоря «… теперь все враздробь, не поймешь ничего…», «перед несчастьем тоже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сова кричала, и самовар гудел бесперечь…». Какое несчастье имел ввиду Фирс, если событие, о котором идет речь, вошло в историю России?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отмена крепостного права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революция 1905 года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создание партии эсеров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начало строительства Транссибирской железной дороги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 anchor="ctr"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Кто одарил Степана малахитовой шкатулкой из сказки П. П. Бажова?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А) Хозяйка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Медной горы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Б) Старый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барин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В) Царица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Г) Настасья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7. Какой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 предложенных фразеологизмов пришёл НЕ из басен И.А. Крылова?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ларчик просто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открывался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Слона-то я и не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приметил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Васька слушает, да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ест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Остаться у разбитого корыта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895</Words>
  <Application>Microsoft Office PowerPoint</Application>
  <PresentationFormat>Экран (4:3)</PresentationFormat>
  <Paragraphs>88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Дистанционная игра</vt:lpstr>
      <vt:lpstr>Тест</vt:lpstr>
      <vt:lpstr>1. Как первоначально А.С. Грибоедов назвал свое произведение «Горе от ума»? </vt:lpstr>
      <vt:lpstr>2. К какому сословию принадлежит Илья Обломов? </vt:lpstr>
      <vt:lpstr>3. Где происходят события, описанные в произведении И. С. Тургенева  «Муму»   </vt:lpstr>
      <vt:lpstr> 4. С какого события начинается произведении Л.Н. Толстого «Война и мир»?</vt:lpstr>
      <vt:lpstr>5. Персонаж  А.П. Чехова «Вишневый сад» лакей Фирс упоминает это событие с сожалением, говоря «… теперь все враздробь, не поймешь ничего…», «перед несчастьем тоже было и сова кричала, и самовар гудел бесперечь…». Какое несчастье имел ввиду Фирс, если событие, о котором идет речь, вошло в историю России?</vt:lpstr>
      <vt:lpstr>6. Кто одарил Степана малахитовой шкатулкой из сказки П. П. Бажова?</vt:lpstr>
      <vt:lpstr>7. Какой из предложенных фразеологизмов пришёл НЕ из басен И.А. Крылова?</vt:lpstr>
      <vt:lpstr>8. Как золотой петушок возвещал об опасности? (Сказка А.С. Пушкина) </vt:lpstr>
      <vt:lpstr>9. Какой рост был у Конька-горбунка? (сказка П.П. Ершова)</vt:lpstr>
      <vt:lpstr>10. Что, согласно басне И. Крылова, НЕ смогли сдвинуть с места Лебедь, Рак и Щука? </vt:lpstr>
      <vt:lpstr>Угадай произведение по иллюстрации</vt:lpstr>
      <vt:lpstr>Произведение №1</vt:lpstr>
      <vt:lpstr>Произведение №2</vt:lpstr>
      <vt:lpstr>Произведение №3</vt:lpstr>
      <vt:lpstr>Произведение №4</vt:lpstr>
      <vt:lpstr>Произведение №5</vt:lpstr>
      <vt:lpstr>Произведение №6</vt:lpstr>
      <vt:lpstr>Произведение №7</vt:lpstr>
      <vt:lpstr>О каком герое речь</vt:lpstr>
      <vt:lpstr>1) Герой из произведения «Горе от ума»</vt:lpstr>
      <vt:lpstr>2) Героиня из произведения «Война и мир» </vt:lpstr>
      <vt:lpstr>3) Герой из произведения «Обломов»</vt:lpstr>
      <vt:lpstr>4) Герой из произведения «Война и мир»</vt:lpstr>
      <vt:lpstr>5) Герой произведения «Вишневый сад»</vt:lpstr>
      <vt:lpstr> 6) Герой из произведения «Горе от ума»</vt:lpstr>
      <vt:lpstr>7) Герой произведения «Вишневый сад»</vt:lpstr>
      <vt:lpstr>8)Героиня произведения «Обломов»</vt:lpstr>
      <vt:lpstr> 9) Герой из произведения «Горе от ума»</vt:lpstr>
      <vt:lpstr>10) Героиня произведения «Горе от ума»</vt:lpstr>
      <vt:lpstr>Спасибо за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игра</dc:title>
  <dc:creator>Ольга</dc:creator>
  <cp:lastModifiedBy>ДимаОляАртем</cp:lastModifiedBy>
  <cp:revision>32</cp:revision>
  <dcterms:created xsi:type="dcterms:W3CDTF">2019-10-07T06:11:24Z</dcterms:created>
  <dcterms:modified xsi:type="dcterms:W3CDTF">2019-10-07T18:42:27Z</dcterms:modified>
</cp:coreProperties>
</file>