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4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99"/>
    <a:srgbClr val="993300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94660"/>
  </p:normalViewPr>
  <p:slideViewPr>
    <p:cSldViewPr>
      <p:cViewPr varScale="1">
        <p:scale>
          <a:sx n="69" d="100"/>
          <a:sy n="69" d="100"/>
        </p:scale>
        <p:origin x="-14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96752"/>
            <a:ext cx="7772400" cy="1152128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chemeClr val="accent5"/>
                </a:solidFill>
                <a:effectLst/>
              </a:rPr>
              <a:t>Творческая презентация участника</a:t>
            </a:r>
            <a:br>
              <a:rPr lang="ru-RU" sz="3600" dirty="0">
                <a:solidFill>
                  <a:schemeClr val="accent5"/>
                </a:solidFill>
                <a:effectLst/>
              </a:rPr>
            </a:br>
            <a:r>
              <a:rPr lang="ru-RU" sz="3600" dirty="0">
                <a:solidFill>
                  <a:schemeClr val="accent5"/>
                </a:solidFill>
                <a:effectLst/>
              </a:rPr>
              <a:t> конкурса на тему:</a:t>
            </a:r>
            <a:br>
              <a:rPr lang="ru-RU" sz="3600" dirty="0">
                <a:solidFill>
                  <a:schemeClr val="accent5"/>
                </a:solidFill>
                <a:effectLst/>
              </a:rPr>
            </a:br>
            <a:r>
              <a:rPr lang="ru-RU" sz="3600" dirty="0">
                <a:solidFill>
                  <a:schemeClr val="accent5"/>
                </a:solidFill>
                <a:effectLst/>
              </a:rPr>
              <a:t> «Я – учитель здоровья»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32040" y="3068960"/>
            <a:ext cx="3888432" cy="2376264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</a:t>
            </a:r>
          </a:p>
          <a:p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физической культуры</a:t>
            </a:r>
          </a:p>
          <a:p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</a:t>
            </a:r>
            <a:r>
              <a:rPr lang="ru-RU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Лаишевской</a:t>
            </a:r>
            <a:endParaRPr lang="ru-RU" sz="24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</a:t>
            </a:r>
          </a:p>
          <a:p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бщеобразовательной</a:t>
            </a:r>
          </a:p>
          <a:p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колы №3</a:t>
            </a:r>
          </a:p>
          <a:p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Гарипова </a:t>
            </a:r>
            <a:r>
              <a:rPr lang="ru-RU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Радиса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Нурутдиновича</a:t>
            </a:r>
            <a:endParaRPr lang="ru-RU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348880"/>
            <a:ext cx="4536504" cy="443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261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260648"/>
            <a:ext cx="9144000" cy="1700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C:\Users\Николай\Desktop\школа №3\Фотоотчет ЛООШ 3\P40632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38" y="1161788"/>
            <a:ext cx="3152055" cy="254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Николай\Desktop\школа №3\Фотоотчет ЛООШ 3\P40631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238652"/>
            <a:ext cx="3222817" cy="246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78" y="3708152"/>
            <a:ext cx="3147715" cy="2975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708152"/>
            <a:ext cx="3230480" cy="28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C:\Users\Николай\Desktop\школа №3\Фотоотчет ЛООШ 3\P406326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237155"/>
            <a:ext cx="3098724" cy="307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42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Мы знаем наших чемпионов!!!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6912"/>
            <a:ext cx="3995936" cy="422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280" y="2780929"/>
            <a:ext cx="3689933" cy="4051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4" name="Picture 4" descr="C:\Users\Николай\Desktop\фото\SDC121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968" y="1196752"/>
            <a:ext cx="526127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610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620688"/>
            <a:ext cx="3456384" cy="2492375"/>
          </a:xfrm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574" y="4311856"/>
            <a:ext cx="3493368" cy="234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E:\документы\на сайт кл час\P216303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725" y="620688"/>
            <a:ext cx="3469067" cy="259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978324"/>
            <a:ext cx="3083292" cy="2690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492308"/>
            <a:ext cx="3457813" cy="270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401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338138"/>
            <a:ext cx="8229600" cy="2011362"/>
          </a:xfrm>
        </p:spPr>
        <p:txBody>
          <a:bodyPr>
            <a:noAutofit/>
          </a:bodyPr>
          <a:lstStyle/>
          <a:p>
            <a:r>
              <a:rPr lang="ru-RU" sz="4800" b="1" dirty="0">
                <a:solidFill>
                  <a:srgbClr val="FF0000"/>
                </a:solidFill>
              </a:rPr>
              <a:t>Спорт – путь к </a:t>
            </a:r>
            <a:r>
              <a:rPr lang="ru-RU" sz="4800" b="1" dirty="0" smtClean="0">
                <a:solidFill>
                  <a:srgbClr val="FF0000"/>
                </a:solidFill>
              </a:rPr>
              <a:t>здоровью</a:t>
            </a:r>
            <a:br>
              <a:rPr lang="ru-RU" sz="4800" b="1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993300"/>
                </a:solidFill>
              </a:rPr>
              <a:t> </a:t>
            </a:r>
            <a:r>
              <a:rPr lang="ru-RU" sz="2800" dirty="0">
                <a:solidFill>
                  <a:srgbClr val="993300"/>
                </a:solidFill>
              </a:rPr>
              <a:t>Всемирный день здоровья наша школа по традиции отмечает спортивными соревнованиями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15544"/>
            <a:ext cx="2716510" cy="265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029" y="3124696"/>
            <a:ext cx="3152141" cy="2360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264" y="4264121"/>
            <a:ext cx="2891223" cy="2442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274" y="2047623"/>
            <a:ext cx="2844316" cy="2216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047623"/>
            <a:ext cx="2716510" cy="1967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865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993300"/>
                </a:solidFill>
              </a:rPr>
              <a:t>Наши успехи в спорте</a:t>
            </a:r>
            <a:endParaRPr lang="ru-RU" dirty="0">
              <a:solidFill>
                <a:srgbClr val="9933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5872">
            <a:off x="217492" y="2638650"/>
            <a:ext cx="2410292" cy="3814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2397">
            <a:off x="6611037" y="2740479"/>
            <a:ext cx="2259054" cy="3611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309" y="1319513"/>
            <a:ext cx="3312368" cy="23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4169">
            <a:off x="1835696" y="2996952"/>
            <a:ext cx="2623286" cy="370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3532">
            <a:off x="5163542" y="3218547"/>
            <a:ext cx="2417318" cy="3420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294" y="3356992"/>
            <a:ext cx="2376330" cy="3362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726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C000"/>
                </a:solidFill>
              </a:rPr>
              <a:t>Собственное здоровье и </a:t>
            </a:r>
            <a:r>
              <a:rPr lang="ru-RU" dirty="0" err="1">
                <a:solidFill>
                  <a:srgbClr val="FFC000"/>
                </a:solidFill>
              </a:rPr>
              <a:t>здоровьесберегающее</a:t>
            </a:r>
            <a:r>
              <a:rPr lang="ru-RU" dirty="0">
                <a:solidFill>
                  <a:srgbClr val="FFC000"/>
                </a:solidFill>
              </a:rPr>
              <a:t> поведение</a:t>
            </a:r>
          </a:p>
        </p:txBody>
      </p:sp>
      <p:pic>
        <p:nvPicPr>
          <p:cNvPr id="8194" name="Picture 2" descr="F:\Pictures\Instagram\IMG_20160717_2155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3"/>
            <a:ext cx="2791424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680" y="1492067"/>
            <a:ext cx="2880320" cy="3312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492067"/>
            <a:ext cx="3491881" cy="328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1128"/>
            <a:ext cx="9155134" cy="2657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5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1259632" y="980728"/>
            <a:ext cx="7407275" cy="5145088"/>
          </a:xfrm>
        </p:spPr>
        <p:txBody>
          <a:bodyPr>
            <a:normAutofit lnSpcReduction="10000"/>
          </a:bodyPr>
          <a:lstStyle/>
          <a:p>
            <a:r>
              <a:rPr lang="ru-RU" sz="36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«Мы живем в мире, в котором люди гораздо больше знают об устройстве автомобиля или о работе компьютера, чем о том, что происходит внутри их собственного организма»</a:t>
            </a:r>
          </a:p>
          <a:p>
            <a:endParaRPr lang="ru-RU" sz="3600" dirty="0">
              <a:solidFill>
                <a:srgbClr val="990099"/>
              </a:solidFill>
            </a:endParaRPr>
          </a:p>
          <a:p>
            <a:pPr marL="0" indent="0">
              <a:buNone/>
            </a:pPr>
            <a:r>
              <a:rPr lang="ru-RU" sz="3600" dirty="0">
                <a:solidFill>
                  <a:srgbClr val="990099"/>
                </a:solidFill>
              </a:rPr>
              <a:t>                            </a:t>
            </a:r>
            <a:endParaRPr lang="ru-RU" sz="3600" dirty="0" smtClean="0">
              <a:solidFill>
                <a:srgbClr val="990099"/>
              </a:solidFill>
            </a:endParaRPr>
          </a:p>
          <a:p>
            <a:pPr marL="0" indent="0" algn="r">
              <a:buNone/>
            </a:pPr>
            <a:r>
              <a:rPr lang="ru-RU" sz="3600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6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Тревор</a:t>
            </a:r>
            <a:r>
              <a:rPr lang="ru-RU" sz="36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Уэнстон</a:t>
            </a:r>
            <a:endParaRPr lang="ru-RU" sz="3600" dirty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811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r>
              <a:rPr lang="ru-RU" sz="6600" b="1" dirty="0"/>
              <a:t>Здоровые дети – здоровая Россия!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273063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Заключение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  Я – учитель здоровья</a:t>
            </a:r>
            <a:r>
              <a:rPr lang="ru-RU" b="1">
                <a:solidFill>
                  <a:srgbClr val="FF0000"/>
                </a:solidFill>
              </a:rPr>
              <a:t>. </a:t>
            </a:r>
            <a:r>
              <a:rPr lang="ru-RU" b="1" smtClean="0">
                <a:solidFill>
                  <a:srgbClr val="FF0000"/>
                </a:solidFill>
              </a:rPr>
              <a:t/>
            </a:r>
            <a:br>
              <a:rPr lang="ru-RU" b="1" smtClean="0">
                <a:solidFill>
                  <a:srgbClr val="FF0000"/>
                </a:solidFill>
              </a:rPr>
            </a:br>
            <a:r>
              <a:rPr lang="ru-RU" b="1" smtClean="0">
                <a:solidFill>
                  <a:srgbClr val="FF0000"/>
                </a:solidFill>
              </a:rPr>
              <a:t>Моя </a:t>
            </a:r>
            <a:r>
              <a:rPr lang="ru-RU" b="1" dirty="0">
                <a:solidFill>
                  <a:srgbClr val="FF0000"/>
                </a:solidFill>
              </a:rPr>
              <a:t>цель - научить детей быть здоровыми и достойными гражданами России.</a:t>
            </a:r>
          </a:p>
        </p:txBody>
      </p:sp>
    </p:spTree>
    <p:extLst>
      <p:ext uri="{BB962C8B-B14F-4D97-AF65-F5344CB8AC3E}">
        <p14:creationId xmlns:p14="http://schemas.microsoft.com/office/powerpoint/2010/main" val="217483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tmFilter="0,0; .5, 1; 1, 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02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4294967295"/>
          </p:nvPr>
        </p:nvSpPr>
        <p:spPr>
          <a:xfrm>
            <a:off x="539552" y="332656"/>
            <a:ext cx="7992888" cy="5793507"/>
          </a:xfrm>
        </p:spPr>
        <p:txBody>
          <a:bodyPr/>
          <a:lstStyle/>
          <a:p>
            <a:pPr marL="0" indent="0">
              <a:buNone/>
            </a:pPr>
            <a:r>
              <a:rPr lang="ru-RU" sz="44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«Здоровье– это состояние полного душевного, физического и социального благополучия, а не только отсутствие болезней и физических факторов» </a:t>
            </a:r>
            <a:r>
              <a:rPr lang="ru-RU" dirty="0" smtClean="0"/>
              <a:t>-</a:t>
            </a:r>
          </a:p>
          <a:p>
            <a:pPr marL="0" indent="0" algn="r">
              <a:buNone/>
            </a:pPr>
            <a:r>
              <a:rPr lang="ru-RU" sz="1800" dirty="0" smtClean="0"/>
              <a:t>(определение здоровья, данное Всемирной   организацией здоровья)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392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323528" y="332656"/>
            <a:ext cx="8229600" cy="5827712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b="1" dirty="0" smtClean="0">
                <a:solidFill>
                  <a:schemeClr val="tx1"/>
                </a:solidFill>
              </a:rPr>
              <a:t>Актуальность данной темы  </a:t>
            </a:r>
            <a:r>
              <a:rPr lang="ru-RU" sz="2800" dirty="0" smtClean="0">
                <a:solidFill>
                  <a:srgbClr val="FF0000"/>
                </a:solidFill>
              </a:rPr>
              <a:t>обусловлена потребностью человека, общества и государства в </a:t>
            </a:r>
            <a:r>
              <a:rPr lang="ru-RU" sz="2800" dirty="0" err="1" smtClean="0">
                <a:solidFill>
                  <a:srgbClr val="FF0000"/>
                </a:solidFill>
              </a:rPr>
              <a:t>здоровьесберегающем</a:t>
            </a:r>
            <a:r>
              <a:rPr lang="ru-RU" sz="2800" dirty="0" smtClean="0">
                <a:solidFill>
                  <a:srgbClr val="FF0000"/>
                </a:solidFill>
              </a:rPr>
              <a:t> образовании, необходимости формирования  позитивного отношения к  здоровью и установки на сохранение, укрепление и развитие собственного здоровья </a:t>
            </a:r>
            <a:r>
              <a:rPr lang="ru-RU" sz="2800" dirty="0">
                <a:solidFill>
                  <a:srgbClr val="FF0000"/>
                </a:solidFill>
              </a:rPr>
              <a:t>у школьников.</a:t>
            </a:r>
            <a:br>
              <a:rPr lang="ru-RU" sz="2800" dirty="0">
                <a:solidFill>
                  <a:srgbClr val="FF0000"/>
                </a:solidFill>
              </a:rPr>
            </a:br>
            <a:r>
              <a:rPr lang="ru-RU" sz="2800" b="1" dirty="0">
                <a:solidFill>
                  <a:schemeClr val="tx1"/>
                </a:solidFill>
              </a:rPr>
              <a:t>Задачи: </a:t>
            </a:r>
            <a:r>
              <a:rPr lang="ru-RU" sz="2800" dirty="0">
                <a:solidFill>
                  <a:srgbClr val="FF0000"/>
                </a:solidFill>
              </a:rPr>
              <a:t/>
            </a:r>
            <a:br>
              <a:rPr lang="ru-RU" sz="2800" dirty="0">
                <a:solidFill>
                  <a:srgbClr val="FF0000"/>
                </a:solidFill>
              </a:rPr>
            </a:br>
            <a:r>
              <a:rPr lang="ru-RU" sz="2800" dirty="0">
                <a:solidFill>
                  <a:srgbClr val="FF0000"/>
                </a:solidFill>
              </a:rPr>
              <a:t>1. </a:t>
            </a:r>
            <a:r>
              <a:rPr lang="ru-RU" sz="2800" dirty="0" smtClean="0">
                <a:solidFill>
                  <a:srgbClr val="FF0000"/>
                </a:solidFill>
              </a:rPr>
              <a:t>Способствовать формированию </a:t>
            </a:r>
            <a:r>
              <a:rPr lang="ru-RU" sz="2800" dirty="0">
                <a:solidFill>
                  <a:srgbClr val="FF0000"/>
                </a:solidFill>
              </a:rPr>
              <a:t>у учащихся </a:t>
            </a:r>
            <a:r>
              <a:rPr lang="ru-RU" sz="2800" dirty="0" smtClean="0">
                <a:solidFill>
                  <a:srgbClr val="FF0000"/>
                </a:solidFill>
              </a:rPr>
              <a:t>необходимых  знаний, умений </a:t>
            </a:r>
            <a:r>
              <a:rPr lang="ru-RU" sz="2800" dirty="0">
                <a:solidFill>
                  <a:srgbClr val="FF0000"/>
                </a:solidFill>
              </a:rPr>
              <a:t>и </a:t>
            </a:r>
            <a:r>
              <a:rPr lang="ru-RU" sz="2800" dirty="0" smtClean="0">
                <a:solidFill>
                  <a:srgbClr val="FF0000"/>
                </a:solidFill>
              </a:rPr>
              <a:t>навыков </a:t>
            </a:r>
            <a:r>
              <a:rPr lang="ru-RU" sz="2800" dirty="0">
                <a:solidFill>
                  <a:srgbClr val="FF0000"/>
                </a:solidFill>
              </a:rPr>
              <a:t>по здоровому образу жизни</a:t>
            </a:r>
            <a:br>
              <a:rPr lang="ru-RU" sz="2800" dirty="0">
                <a:solidFill>
                  <a:srgbClr val="FF0000"/>
                </a:solidFill>
              </a:rPr>
            </a:br>
            <a:r>
              <a:rPr lang="ru-RU" sz="2800" dirty="0">
                <a:solidFill>
                  <a:srgbClr val="FF0000"/>
                </a:solidFill>
              </a:rPr>
              <a:t>2. Научить использовать полученные знания  </a:t>
            </a:r>
            <a:r>
              <a:rPr lang="ru-RU" sz="2800" dirty="0" err="1">
                <a:solidFill>
                  <a:srgbClr val="FF0000"/>
                </a:solidFill>
              </a:rPr>
              <a:t>здоровьесбережения</a:t>
            </a:r>
            <a:r>
              <a:rPr lang="ru-RU" sz="2800" dirty="0">
                <a:solidFill>
                  <a:srgbClr val="FF0000"/>
                </a:solidFill>
              </a:rPr>
              <a:t> в повседневной жизни</a:t>
            </a:r>
            <a:r>
              <a:rPr lang="ru-RU" sz="2000" dirty="0">
                <a:solidFill>
                  <a:srgbClr val="FF0000"/>
                </a:solidFill>
              </a:rPr>
              <a:t/>
            </a:r>
            <a:br>
              <a:rPr lang="ru-RU" sz="2000" dirty="0">
                <a:solidFill>
                  <a:srgbClr val="FF0000"/>
                </a:solidFill>
              </a:rPr>
            </a:br>
            <a:endParaRPr lang="ru-R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03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611559" y="-562202"/>
            <a:ext cx="8046667" cy="1614937"/>
          </a:xfrm>
        </p:spPr>
        <p:txBody>
          <a:bodyPr>
            <a:normAutofit fontScale="25000" lnSpcReduction="2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sz="7000" dirty="0" smtClean="0"/>
          </a:p>
          <a:p>
            <a:endParaRPr lang="ru-RU" sz="7000" dirty="0"/>
          </a:p>
          <a:p>
            <a:pPr marL="0" indent="0" algn="ctr">
              <a:buNone/>
            </a:pPr>
            <a:r>
              <a:rPr lang="ru-RU" sz="11200" b="1" dirty="0" smtClean="0">
                <a:solidFill>
                  <a:srgbClr val="808080"/>
                </a:solidFill>
              </a:rPr>
              <a:t>  </a:t>
            </a:r>
            <a:r>
              <a:rPr lang="ru-RU" sz="11200" b="1" dirty="0" smtClean="0">
                <a:solidFill>
                  <a:srgbClr val="FF0000"/>
                </a:solidFill>
              </a:rPr>
              <a:t>Чтоб </a:t>
            </a:r>
            <a:r>
              <a:rPr lang="ru-RU" sz="11200" b="1" dirty="0">
                <a:solidFill>
                  <a:srgbClr val="FF0000"/>
                </a:solidFill>
              </a:rPr>
              <a:t>успешно развиваться – надо спортом заниматься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3888432" cy="2367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836712"/>
            <a:ext cx="3203848" cy="240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15" y="4149080"/>
            <a:ext cx="3102686" cy="2327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4" y="4178938"/>
            <a:ext cx="3201979" cy="2401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C:\Users\Николай\Desktop\школа №3\Фотоотчет\P407335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846" y="2718870"/>
            <a:ext cx="2953156" cy="223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Соблюдать режим двигательной активности во всех видах деятельности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36987"/>
            <a:ext cx="4625752" cy="372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 descr="D:\DCIM\100OLYMP\P62337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919" y="3136987"/>
            <a:ext cx="4518248" cy="372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09120"/>
            <a:ext cx="5868144" cy="2307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511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937013" y="4593459"/>
            <a:ext cx="3587013" cy="155919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rgbClr val="990099"/>
                </a:solidFill>
              </a:rPr>
              <a:t>Бег, занятие очень простое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990099"/>
                </a:solidFill>
              </a:rPr>
              <a:t>Не требует больших затрат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990099"/>
                </a:solidFill>
              </a:rPr>
              <a:t>А польза для здоровья большая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990099"/>
                </a:solidFill>
              </a:rPr>
              <a:t>И в жизни все идет на лад.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1" dirty="0">
                <a:solidFill>
                  <a:srgbClr val="FFFF00"/>
                </a:solidFill>
              </a:rPr>
              <a:t>Одним из самых популярных упражнений, рекомендуемых для профилактики, оздоровления является бег, ходьба. Оздоровительный бег является наиболее простым и доступным (в техническом отношении), а потому и самым массовым.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88840"/>
            <a:ext cx="3345836" cy="2410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060" y="1988841"/>
            <a:ext cx="2834652" cy="2410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167" y="1988841"/>
            <a:ext cx="3093894" cy="2410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0" descr="C:\Users\Тамара\Desktop\рабочий стол -2\день бегуна\SAM_531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597" y="4399743"/>
            <a:ext cx="2870436" cy="2116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98" y="4399742"/>
            <a:ext cx="2821315" cy="2116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443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97" decel="100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97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97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97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" accel="100000" fill="hold">
                                          <p:stCondLst>
                                            <p:cond delay="99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" accel="100000" fill="hold">
                                          <p:stCondLst>
                                            <p:cond delay="99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000"/>
                            </p:stCondLst>
                            <p:childTnLst>
                              <p:par>
                                <p:cTn id="5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131229" y="404664"/>
            <a:ext cx="3960440" cy="1080120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</a:rPr>
              <a:t>Лыжный спорт – нелёгкая работа. 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</a:rPr>
              <a:t>А сказать точнее – тяжкий труд. 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</a:rPr>
              <a:t>Ну а по душе кому, охота 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</a:rPr>
              <a:t>Заниматься им, тот значит крут.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b="1" dirty="0" smtClean="0"/>
              <a:t>Эх, зимушка зима…</a:t>
            </a:r>
            <a:endParaRPr lang="ru-RU" b="1" dirty="0"/>
          </a:p>
        </p:txBody>
      </p:sp>
      <p:pic>
        <p:nvPicPr>
          <p:cNvPr id="7170" name="Picture 2" descr="F:\Наш класс фото\P12306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18" y="4066803"/>
            <a:ext cx="3204054" cy="263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:\Наш класс фото\P12306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065252"/>
            <a:ext cx="2952328" cy="263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F:\Наш класс фото\P12306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066803"/>
            <a:ext cx="3024336" cy="266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19" y="1798549"/>
            <a:ext cx="3060038" cy="2268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E:\рабочий стол\рабочий стол -2\Новая папка\P211033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7" y="1798550"/>
            <a:ext cx="3024337" cy="226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428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000"/>
                            </p:stCondLst>
                            <p:childTnLst>
                              <p:par>
                                <p:cTn id="5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115616" y="2335124"/>
            <a:ext cx="7408333" cy="3450696"/>
          </a:xfrm>
        </p:spPr>
        <p:txBody>
          <a:bodyPr/>
          <a:lstStyle/>
          <a:p>
            <a:pPr marL="0" indent="0" algn="r">
              <a:buNone/>
            </a:pPr>
            <a:r>
              <a:rPr lang="ru-RU" sz="2000" b="1" dirty="0"/>
              <a:t>Мы зарядкой заниматься</a:t>
            </a:r>
          </a:p>
          <a:p>
            <a:pPr marL="0" indent="0" algn="r">
              <a:buNone/>
            </a:pPr>
            <a:r>
              <a:rPr lang="ru-RU" sz="2000" b="1" dirty="0"/>
              <a:t>Начинаем по утрам.</a:t>
            </a:r>
          </a:p>
          <a:p>
            <a:pPr marL="0" indent="0" algn="r">
              <a:buNone/>
            </a:pPr>
            <a:r>
              <a:rPr lang="ru-RU" sz="2000" b="1" dirty="0"/>
              <a:t>Пусть болезни нас бояться,</a:t>
            </a:r>
          </a:p>
          <a:p>
            <a:pPr marL="0" indent="0" algn="r">
              <a:buNone/>
            </a:pPr>
            <a:r>
              <a:rPr lang="ru-RU" sz="2000" b="1" dirty="0"/>
              <a:t>Пусть они не ходят к нам.</a:t>
            </a:r>
          </a:p>
          <a:p>
            <a:pPr algn="r"/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В народе говорят: «Кто день пропустил зарядку  -  тот на день постарел».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159298"/>
            <a:ext cx="4211960" cy="2592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D:\DCIM\100OLYMP\P91538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64" y="4167128"/>
            <a:ext cx="4052328" cy="258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64" y="1746529"/>
            <a:ext cx="4052328" cy="2412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5842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Пока свободою горим,</a:t>
            </a:r>
            <a:br>
              <a:rPr lang="ru-RU" sz="2400" b="1" dirty="0" smtClean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Пока сердца для чести живы,</a:t>
            </a:r>
            <a:br>
              <a:rPr lang="ru-RU" sz="2400" b="1" dirty="0" smtClean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Мой друг, отчизне посвятим</a:t>
            </a:r>
            <a:br>
              <a:rPr lang="ru-RU" sz="2400" b="1" dirty="0" smtClean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Души прекрасные порывы!</a:t>
            </a:r>
            <a:endParaRPr lang="ru-RU" sz="2400" b="1" dirty="0">
              <a:solidFill>
                <a:srgbClr val="99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619" y="1952370"/>
            <a:ext cx="3017557" cy="2356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03" y="1948680"/>
            <a:ext cx="2880308" cy="2360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703" y="4354571"/>
            <a:ext cx="2795096" cy="2317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952370"/>
            <a:ext cx="2767550" cy="2385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E:\документы\на сайт кл час\P2223100-9 класс смотр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03" y="4309338"/>
            <a:ext cx="2869516" cy="233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документы\на сайт кл час\P2223103-3 класс смотр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619" y="4309338"/>
            <a:ext cx="2987084" cy="233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28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774</TotalTime>
  <Words>285</Words>
  <Application>Microsoft Office PowerPoint</Application>
  <PresentationFormat>Экран (4:3)</PresentationFormat>
  <Paragraphs>47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Волна</vt:lpstr>
      <vt:lpstr>Творческая презентация участника  конкурса на тему:  «Я – учитель здоровья»</vt:lpstr>
      <vt:lpstr>Презентация PowerPoint</vt:lpstr>
      <vt:lpstr>Актуальность данной темы  обусловлена потребностью человека, общества и государства в здоровьесберегающем образовании, необходимости формирования  позитивного отношения к  здоровью и установки на сохранение, укрепление и развитие собственного здоровья у школьников. Задачи:  1. Способствовать формированию у учащихся необходимых  знаний, умений и навыков по здоровому образу жизни 2. Научить использовать полученные знания  здоровьесбережения в повседневной жизни </vt:lpstr>
      <vt:lpstr>Презентация PowerPoint</vt:lpstr>
      <vt:lpstr>Соблюдать режим двигательной активности во всех видах деятельности</vt:lpstr>
      <vt:lpstr>Одним из самых популярных упражнений, рекомендуемых для профилактики, оздоровления является бег, ходьба. Оздоровительный бег является наиболее простым и доступным (в техническом отношении), а потому и самым массовым.</vt:lpstr>
      <vt:lpstr>Эх, зимушка зима…</vt:lpstr>
      <vt:lpstr>В народе говорят: «Кто день пропустил зарядку  -  тот на день постарел».</vt:lpstr>
      <vt:lpstr>Пока свободою горим, Пока сердца для чести живы, Мой друг, отчизне посвятим Души прекрасные порывы!</vt:lpstr>
      <vt:lpstr>Презентация PowerPoint</vt:lpstr>
      <vt:lpstr>Мы знаем наших чемпионов!!!</vt:lpstr>
      <vt:lpstr>Презентация PowerPoint</vt:lpstr>
      <vt:lpstr>Спорт – путь к здоровью  Всемирный день здоровья наша школа по традиции отмечает спортивными соревнованиями</vt:lpstr>
      <vt:lpstr>Наши успехи в спорте</vt:lpstr>
      <vt:lpstr>Собственное здоровье и здоровьесберегающее поведение</vt:lpstr>
      <vt:lpstr>Презентация PowerPoint</vt:lpstr>
      <vt:lpstr>Заключение   Я – учитель здоровья.  Моя цель - научить детей быть здоровыми и достойными гражданами России.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Творческая презентация участника  конкурса на тему:  «Я – учитель здоровья»</dc:title>
  <dc:creator>Радис</dc:creator>
  <cp:lastModifiedBy>Николай</cp:lastModifiedBy>
  <cp:revision>52</cp:revision>
  <dcterms:created xsi:type="dcterms:W3CDTF">2016-09-08T14:53:32Z</dcterms:created>
  <dcterms:modified xsi:type="dcterms:W3CDTF">2016-09-26T06:45:29Z</dcterms:modified>
</cp:coreProperties>
</file>