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7" r:id="rId7"/>
    <p:sldId id="262" r:id="rId8"/>
    <p:sldId id="263" r:id="rId9"/>
    <p:sldId id="264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F7B74-DC16-4E8E-9732-C814C70988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35390-301D-4400-B572-74BE0A5216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ECA2D-AB29-4CD4-9645-31BB8C5650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403D-96D1-472F-BE4E-025AAA407E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26167-1337-41C0-94EC-5688D426AF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F637B-DDCD-440C-BC4D-061B0AD70C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C45D2-35F2-45C8-888D-AA30CBD772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28D8A-42DA-44FA-97F5-F36DB68039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A39ED-9290-46A3-94AA-F0BB9F4A40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0DB0D-645C-4DFD-93B6-82D22F6EAE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20C01-1BD1-486D-8FEB-E4CA9832D5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386CEE-85DA-4BFA-9907-C69698691FE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1" y="5445125"/>
            <a:ext cx="8389968" cy="1152525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HOW  TO WRITE A PERSONAL LETTER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129"/>
                </a:solidFill>
              </a:rPr>
              <a:t>EXAMPLES OF CONCLUSION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Write soon.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See you soon. Goodbye.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Please drop me a line when you are free.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Please convey my warmest regards to your family.</a:t>
            </a: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That’s all for now.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Give my regards to…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 can’t wait to hear from you.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Looking forward to seeing you.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Please, write soon.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Best wishes.</a:t>
            </a:r>
          </a:p>
          <a:p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I’ll write again soon.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Hope 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to hear from you soon.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129"/>
                </a:solidFill>
              </a:rPr>
              <a:t>EXAMPLES OF ENDINGS</a:t>
            </a: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Best wishes, </a:t>
            </a:r>
          </a:p>
          <a:p>
            <a:pPr algn="just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 All the best,</a:t>
            </a:r>
            <a:endParaRPr lang="ru-RU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lvl="0" algn="just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 Yours,</a:t>
            </a:r>
            <a:endParaRPr lang="ru-RU" dirty="0" smtClean="0">
              <a:solidFill>
                <a:schemeClr val="accent1">
                  <a:lumMod val="25000"/>
                </a:schemeClr>
              </a:solidFill>
            </a:endParaRPr>
          </a:p>
          <a:p>
            <a:endParaRPr lang="ru-RU" dirty="0">
              <a:solidFill>
                <a:srgbClr val="52512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129"/>
                </a:solidFill>
              </a:rPr>
              <a:t>EXAMPLES OF SIGNATURE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Sally  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David</a:t>
            </a:r>
          </a:p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Nastya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Kristin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Constantia" pitchFamily="18" charset="0"/>
              </a:rPr>
              <a:t> </a:t>
            </a: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Constantia" pitchFamily="18" charset="0"/>
              </a:rPr>
              <a:t>Informal letters are written to people that</a:t>
            </a:r>
            <a:r>
              <a:rPr kumimoji="0" lang="en-US" b="1" u="none" strike="noStrike" cap="none" normalizeH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Constantia" pitchFamily="18" charset="0"/>
              </a:rPr>
              <a:t> </a:t>
            </a: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Constantia" pitchFamily="18" charset="0"/>
              </a:rPr>
              <a:t>we know very well. </a:t>
            </a:r>
          </a:p>
          <a:p>
            <a:pPr lvl="0">
              <a:buFont typeface="Arial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Constantia" pitchFamily="18" charset="0"/>
              </a:rPr>
              <a:t>We can write about our holiday, new friends, personal problems, etc.</a:t>
            </a:r>
          </a:p>
          <a:p>
            <a:pPr lvl="0">
              <a:buFont typeface="Arial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Constantia" pitchFamily="18" charset="0"/>
              </a:rPr>
              <a:t>Informal letters are written in an informal style. 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endParaRPr lang="ru-RU" dirty="0">
              <a:solidFill>
                <a:srgbClr val="52512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STRUCTURE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:</a:t>
            </a:r>
            <a:r>
              <a:rPr lang="ru-RU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129"/>
                </a:solidFill>
              </a:rPr>
              <a:t>Your address</a:t>
            </a:r>
          </a:p>
          <a:p>
            <a:r>
              <a:rPr lang="en-US" dirty="0" smtClean="0">
                <a:solidFill>
                  <a:srgbClr val="525129"/>
                </a:solidFill>
              </a:rPr>
              <a:t>Date</a:t>
            </a:r>
          </a:p>
          <a:p>
            <a:r>
              <a:rPr lang="en-US" dirty="0" smtClean="0">
                <a:solidFill>
                  <a:srgbClr val="525129"/>
                </a:solidFill>
              </a:rPr>
              <a:t>Greeting</a:t>
            </a:r>
          </a:p>
          <a:p>
            <a:r>
              <a:rPr lang="en-US" dirty="0" smtClean="0">
                <a:solidFill>
                  <a:srgbClr val="525129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525129"/>
                </a:solidFill>
              </a:rPr>
              <a:t>Main body</a:t>
            </a:r>
          </a:p>
          <a:p>
            <a:r>
              <a:rPr lang="en-US" dirty="0" smtClean="0">
                <a:solidFill>
                  <a:srgbClr val="525129"/>
                </a:solidFill>
              </a:rPr>
              <a:t>Conclusion</a:t>
            </a:r>
          </a:p>
          <a:p>
            <a:r>
              <a:rPr lang="en-US" dirty="0" smtClean="0">
                <a:solidFill>
                  <a:srgbClr val="525129"/>
                </a:solidFill>
              </a:rPr>
              <a:t>Ending</a:t>
            </a:r>
          </a:p>
          <a:p>
            <a:pPr>
              <a:buNone/>
            </a:pPr>
            <a:endParaRPr lang="ru-RU" dirty="0">
              <a:solidFill>
                <a:srgbClr val="52512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129"/>
                </a:solidFill>
              </a:rPr>
              <a:t>The structure of a letter</a:t>
            </a:r>
            <a:endParaRPr lang="ru-RU" dirty="0">
              <a:solidFill>
                <a:srgbClr val="525129"/>
              </a:solidFill>
            </a:endParaRPr>
          </a:p>
        </p:txBody>
      </p:sp>
      <p:grpSp>
        <p:nvGrpSpPr>
          <p:cNvPr id="6" name="Group 2"/>
          <p:cNvGrpSpPr>
            <a:grpSpLocks noGrp="1"/>
          </p:cNvGrpSpPr>
          <p:nvPr>
            <p:ph type="body" idx="1"/>
          </p:nvPr>
        </p:nvGrpSpPr>
        <p:grpSpPr bwMode="auto">
          <a:xfrm>
            <a:off x="457200" y="1600200"/>
            <a:ext cx="8229600" cy="4525963"/>
            <a:chOff x="5040" y="2574"/>
            <a:chExt cx="6480" cy="828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5040" y="2574"/>
              <a:ext cx="6480" cy="828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8460" y="2754"/>
              <a:ext cx="2700" cy="108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1. Your address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8460" y="4014"/>
              <a:ext cx="2700" cy="46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2.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Date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400" y="4554"/>
              <a:ext cx="2700" cy="45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3.Greeting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400" y="5094"/>
              <a:ext cx="5760" cy="56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4.Introduction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411" y="5920"/>
              <a:ext cx="5738" cy="256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5. Main body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00" y="8694"/>
              <a:ext cx="5760" cy="49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6.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Conclusion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400" y="9414"/>
              <a:ext cx="2880" cy="3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7.</a:t>
              </a:r>
              <a:r>
                <a:rPr kumimoji="0" lang="en-US" sz="1400" b="1" i="0" u="none" strike="noStrike" cap="none" normalizeH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 </a:t>
              </a:r>
              <a:r>
                <a:rPr lang="en-US" sz="1400" b="1" dirty="0" smtClean="0">
                  <a:solidFill>
                    <a:schemeClr val="accent1">
                      <a:lumMod val="25000"/>
                    </a:schemeClr>
                  </a:solidFill>
                  <a:latin typeface="Calibri" pitchFamily="34" charset="0"/>
                </a:rPr>
                <a:t>E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nding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400" y="10134"/>
              <a:ext cx="2880" cy="3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8.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/>
                  <a:latin typeface="Calibri" pitchFamily="34" charset="0"/>
                </a:rPr>
                <a:t>Signature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525129"/>
                </a:solidFill>
              </a:rPr>
              <a:t>EXAMPLES OF ADDRESSES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19 Green Street                               Moscow                                                           Russia</a:t>
            </a:r>
          </a:p>
          <a:p>
            <a:endParaRPr lang="en-US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Moscow                                                             Russia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129"/>
                </a:solidFill>
              </a:rPr>
              <a:t>EXAMPLES OF DATES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500174"/>
            <a:ext cx="4040188" cy="4554551"/>
          </a:xfrm>
        </p:spPr>
        <p:txBody>
          <a:bodyPr/>
          <a:lstStyle/>
          <a:p>
            <a:pPr fontAlgn="t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British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English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t"/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1st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December 2012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t"/>
            <a:r>
              <a:rPr lang="en-US" dirty="0">
                <a:solidFill>
                  <a:schemeClr val="accent1">
                    <a:lumMod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d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November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2012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t"/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11th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August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2012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t"/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15th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March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2012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28736"/>
            <a:ext cx="4041775" cy="4697427"/>
          </a:xfrm>
        </p:spPr>
        <p:txBody>
          <a:bodyPr/>
          <a:lstStyle/>
          <a:p>
            <a:pPr fontAlgn="t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American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English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t"/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December1st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2012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t"/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November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2012 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t"/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August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11th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2012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t"/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March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15th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2012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129"/>
                </a:solidFill>
              </a:rPr>
              <a:t>EXAMPLES OF GREETINGS</a:t>
            </a: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Dear Sally,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0" hangingPunct="0">
              <a:spcBef>
                <a:spcPct val="0"/>
              </a:spcBef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Dear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David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Dear Dad,</a:t>
            </a:r>
            <a:endParaRPr lang="ru-RU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Dear Mom,</a:t>
            </a:r>
            <a:endParaRPr lang="ru-RU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Dear Uncle,</a:t>
            </a:r>
            <a:endParaRPr lang="ru-RU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Dear Aunt,</a:t>
            </a:r>
          </a:p>
          <a:p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Dear 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Mr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Wood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My darling,</a:t>
            </a:r>
            <a:endParaRPr lang="ru-RU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eaLnBrk="0" hangingPunct="0">
              <a:spcBef>
                <a:spcPct val="0"/>
              </a:spcBef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129"/>
                </a:solidFill>
              </a:rPr>
              <a:t>EXAMPLES OF INTRODUCTION</a:t>
            </a: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Thanks for…, </a:t>
            </a:r>
            <a:endParaRPr lang="en-US" dirty="0" smtClean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Many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thanks for…, </a:t>
            </a:r>
            <a:endParaRPr lang="en-US" dirty="0" smtClean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How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nice of you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…,</a:t>
            </a:r>
          </a:p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I was awfully glad to get your letter…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I must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apologize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for not writing…,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I really should have written sooner….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129"/>
                </a:solidFill>
              </a:rPr>
              <a:t>MAIN BODY</a:t>
            </a: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write about the main topic of the letter in detail. </a:t>
            </a:r>
          </a:p>
          <a:p>
            <a:pPr algn="just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d</a:t>
            </a:r>
            <a:r>
              <a:rPr lang="en-GB" dirty="0" err="1" smtClean="0">
                <a:solidFill>
                  <a:schemeClr val="accent1">
                    <a:lumMod val="25000"/>
                  </a:schemeClr>
                </a:solidFill>
              </a:rPr>
              <a:t>evelop</a:t>
            </a:r>
            <a:r>
              <a:rPr lang="en-GB" dirty="0" smtClean="0">
                <a:solidFill>
                  <a:schemeClr val="accent1">
                    <a:lumMod val="25000"/>
                  </a:schemeClr>
                </a:solidFill>
              </a:rPr>
              <a:t> the topic in paragraphs (using links)</a:t>
            </a:r>
            <a:endParaRPr lang="ru-RU" dirty="0" smtClean="0">
              <a:solidFill>
                <a:schemeClr val="accent1">
                  <a:lumMod val="25000"/>
                </a:schemeClr>
              </a:solidFill>
            </a:endParaRPr>
          </a:p>
          <a:p>
            <a:endParaRPr lang="ru-RU" dirty="0">
              <a:solidFill>
                <a:srgbClr val="52512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">
  <a:themeElements>
    <a:clrScheme name="Тек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кс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Текст</Template>
  <TotalTime>56</TotalTime>
  <Words>319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Текст</vt:lpstr>
      <vt:lpstr>HOW  TO WRITE A PERSONAL LETTER</vt:lpstr>
      <vt:lpstr>Слайд 2</vt:lpstr>
      <vt:lpstr>STRUCTURE: </vt:lpstr>
      <vt:lpstr>The structure of a letter</vt:lpstr>
      <vt:lpstr>EXAMPLES OF ADDRESSES</vt:lpstr>
      <vt:lpstr>EXAMPLES OF DATES</vt:lpstr>
      <vt:lpstr>EXAMPLES OF GREETINGS</vt:lpstr>
      <vt:lpstr>EXAMPLES OF INTRODUCTION</vt:lpstr>
      <vt:lpstr>MAIN BODY</vt:lpstr>
      <vt:lpstr>EXAMPLES OF CONCLUSION</vt:lpstr>
      <vt:lpstr>EXAMPLES OF ENDINGS</vt:lpstr>
      <vt:lpstr>EXAMPLES OF SIGNATURE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 TO WRITE A PERSONAL LETTER</dc:title>
  <dc:creator>Радуга</dc:creator>
  <cp:lastModifiedBy>Радуга</cp:lastModifiedBy>
  <cp:revision>7</cp:revision>
  <dcterms:created xsi:type="dcterms:W3CDTF">2012-12-17T14:54:52Z</dcterms:created>
  <dcterms:modified xsi:type="dcterms:W3CDTF">2012-12-18T13:57:41Z</dcterms:modified>
</cp:coreProperties>
</file>