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4" r:id="rId2"/>
    <p:sldId id="263" r:id="rId3"/>
    <p:sldId id="277" r:id="rId4"/>
    <p:sldId id="280" r:id="rId5"/>
    <p:sldId id="281" r:id="rId6"/>
    <p:sldId id="273" r:id="rId7"/>
    <p:sldId id="285" r:id="rId8"/>
    <p:sldId id="289" r:id="rId9"/>
    <p:sldId id="286" r:id="rId10"/>
    <p:sldId id="287" r:id="rId11"/>
    <p:sldId id="274" r:id="rId12"/>
    <p:sldId id="268" r:id="rId13"/>
    <p:sldId id="29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CC7D0-AE7B-408D-98F4-22B4CE84474E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5E9C1-938A-49C7-BAD4-07A0462CD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5E9C1-938A-49C7-BAD4-07A0462CDE3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408D-95FF-4068-8814-2CF5DE69DA84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B149-22F2-48D3-AFF9-65FCA4F6A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408D-95FF-4068-8814-2CF5DE69DA84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B149-22F2-48D3-AFF9-65FCA4F6A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408D-95FF-4068-8814-2CF5DE69DA84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B149-22F2-48D3-AFF9-65FCA4F6A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408D-95FF-4068-8814-2CF5DE69DA84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B149-22F2-48D3-AFF9-65FCA4F6A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408D-95FF-4068-8814-2CF5DE69DA84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B149-22F2-48D3-AFF9-65FCA4F6A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408D-95FF-4068-8814-2CF5DE69DA84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B149-22F2-48D3-AFF9-65FCA4F6A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408D-95FF-4068-8814-2CF5DE69DA84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B149-22F2-48D3-AFF9-65FCA4F6A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408D-95FF-4068-8814-2CF5DE69DA84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B149-22F2-48D3-AFF9-65FCA4F6A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408D-95FF-4068-8814-2CF5DE69DA84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B149-22F2-48D3-AFF9-65FCA4F6A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408D-95FF-4068-8814-2CF5DE69DA84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B149-22F2-48D3-AFF9-65FCA4F6A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408D-95FF-4068-8814-2CF5DE69DA84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B149-22F2-48D3-AFF9-65FCA4F6A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4408D-95FF-4068-8814-2CF5DE69DA84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8B149-22F2-48D3-AFF9-65FCA4F6A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13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2844" y="-142900"/>
            <a:ext cx="9001156" cy="664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00299" y="2786058"/>
            <a:ext cx="5020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de-DE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de-DE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de-DE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y?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13603084_tortik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133600"/>
            <a:ext cx="2609850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7" descr="clip6453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4478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WordArt 10"/>
          <p:cNvSpPr>
            <a:spLocks noChangeArrowheads="1" noChangeShapeType="1" noTextEdit="1"/>
          </p:cNvSpPr>
          <p:nvPr/>
        </p:nvSpPr>
        <p:spPr bwMode="auto">
          <a:xfrm>
            <a:off x="1371600" y="228600"/>
            <a:ext cx="6172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33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I think I must /mustn't ... </a:t>
            </a:r>
            <a:endParaRPr lang="ru-RU" sz="4800" b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3366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2293" name="Picture 11" descr="прыгат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447800"/>
            <a:ext cx="22098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3" descr="runner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886200"/>
            <a:ext cx="2514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4" descr="зуб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3810000"/>
            <a:ext cx="218757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Group 1           What must you eat to be healthy?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Group 2           What must you do to be healthy?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Group 3           What mustn’t you do to be unhealthy?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think I must eat … because I want to be healthy.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must clean my teeth ….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have …..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 breakfast.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know I mustn’t eat ….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don’t eat ….</a:t>
            </a:r>
          </a:p>
          <a:p>
            <a:pPr>
              <a:lnSpc>
                <a:spcPct val="150000"/>
              </a:lnSpc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2214546" y="1285860"/>
            <a:ext cx="4314825" cy="15240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 CYR"/>
                <a:cs typeface="Times New Roman" pitchFamily="18" charset="0"/>
              </a:rPr>
              <a:t>How can you be     healthy?</a:t>
            </a:r>
            <a:endParaRPr kumimoji="0" lang="en-GB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0" name="AutoShape 8"/>
          <p:cNvSpPr>
            <a:spLocks noChangeShapeType="1"/>
          </p:cNvSpPr>
          <p:nvPr/>
        </p:nvSpPr>
        <p:spPr bwMode="auto">
          <a:xfrm flipH="1" flipV="1">
            <a:off x="2000232" y="785794"/>
            <a:ext cx="876300" cy="6651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1" name="AutoShape 9"/>
          <p:cNvSpPr>
            <a:spLocks noChangeShapeType="1"/>
          </p:cNvSpPr>
          <p:nvPr/>
        </p:nvSpPr>
        <p:spPr bwMode="auto">
          <a:xfrm flipV="1">
            <a:off x="5214942" y="714356"/>
            <a:ext cx="714380" cy="64294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/>
          <p:cNvSpPr>
            <a:spLocks noChangeShapeType="1"/>
          </p:cNvSpPr>
          <p:nvPr/>
        </p:nvSpPr>
        <p:spPr bwMode="auto">
          <a:xfrm flipV="1">
            <a:off x="2285984" y="2714619"/>
            <a:ext cx="676275" cy="42862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5" name="AutoShape 3"/>
          <p:cNvSpPr>
            <a:spLocks noChangeShapeType="1"/>
          </p:cNvSpPr>
          <p:nvPr/>
        </p:nvSpPr>
        <p:spPr bwMode="auto">
          <a:xfrm>
            <a:off x="4286248" y="2857496"/>
            <a:ext cx="45719" cy="21431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7" name="AutoShape 5"/>
          <p:cNvSpPr>
            <a:spLocks noChangeShapeType="1"/>
          </p:cNvSpPr>
          <p:nvPr/>
        </p:nvSpPr>
        <p:spPr bwMode="auto">
          <a:xfrm>
            <a:off x="4244975" y="1525588"/>
            <a:ext cx="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/>
          <p:cNvSpPr>
            <a:spLocks noChangeShapeType="1"/>
          </p:cNvSpPr>
          <p:nvPr/>
        </p:nvSpPr>
        <p:spPr bwMode="auto">
          <a:xfrm flipH="1" flipV="1">
            <a:off x="5929321" y="2643181"/>
            <a:ext cx="571504" cy="50006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-45720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 CYR"/>
                <a:cs typeface="Times New Roman" pitchFamily="18" charset="0"/>
              </a:rPr>
              <a:t>                               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 CYR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400" b="1" dirty="0">
              <a:latin typeface="Arial" pitchFamily="34" charset="0"/>
              <a:ea typeface="Times New Roman CYR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 CYR"/>
                <a:cs typeface="Times New Roman" pitchFamily="18" charset="0"/>
              </a:rPr>
              <a:t>                 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 CYR"/>
                <a:cs typeface="Times New Roman" pitchFamily="18" charset="0"/>
              </a:rPr>
              <a:t>Eat carrots, apples                    Have porridge, cheese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latin typeface="Times New Roman" pitchFamily="18" charset="0"/>
                <a:ea typeface="Times New Roman CYR"/>
                <a:cs typeface="Times New Roman" pitchFamily="18" charset="0"/>
              </a:rPr>
              <a:t>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 CYR"/>
                <a:cs typeface="Times New Roman" pitchFamily="18" charset="0"/>
              </a:rPr>
              <a:t>and cabbage</a:t>
            </a:r>
            <a:r>
              <a:rPr lang="en-GB" sz="2400" b="1" dirty="0" smtClean="0">
                <a:latin typeface="Times New Roman" pitchFamily="18" charset="0"/>
                <a:ea typeface="Times New Roman CYR"/>
                <a:cs typeface="Times New Roman" pitchFamily="18" charset="0"/>
              </a:rPr>
              <a:t>                             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 CYR"/>
                <a:cs typeface="Times New Roman" pitchFamily="18" charset="0"/>
              </a:rPr>
              <a:t>and  milk</a:t>
            </a:r>
            <a:r>
              <a:rPr lang="en-GB" sz="2400" b="1" dirty="0" smtClean="0">
                <a:latin typeface="Times New Roman" pitchFamily="18" charset="0"/>
                <a:ea typeface="Times New Roman CYR"/>
                <a:cs typeface="Times New Roman" pitchFamily="18" charset="0"/>
              </a:rPr>
              <a:t>  for breakfast                 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 CYR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 CYR"/>
                <a:cs typeface="Times New Roman" pitchFamily="18" charset="0"/>
              </a:rPr>
              <a:t>                        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92867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 CYR"/>
                <a:cs typeface="Times New Roman" pitchFamily="18" charset="0"/>
              </a:rPr>
              <a:t>                      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 CYR"/>
                <a:cs typeface="Times New Roman" pitchFamily="18" charset="0"/>
              </a:rPr>
              <a:t>                   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 CYR"/>
                <a:cs typeface="Times New Roman" pitchFamily="18" charset="0"/>
              </a:rPr>
              <a:t>          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1428736"/>
            <a:ext cx="91440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 CYR"/>
                <a:cs typeface="Times New Roman" pitchFamily="18" charset="0"/>
              </a:rPr>
              <a:t>                                                         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 CYR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Arial" pitchFamily="34" charset="0"/>
              <a:ea typeface="Times New Roman CYR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Arial" pitchFamily="34" charset="0"/>
              <a:ea typeface="Times New Roman CYR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Times New Roman" pitchFamily="18" charset="0"/>
                <a:ea typeface="Times New Roman CYR"/>
                <a:cs typeface="Times New Roman" pitchFamily="18" charset="0"/>
              </a:rPr>
              <a:t>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 CYR"/>
                <a:cs typeface="Times New Roman" pitchFamily="18" charset="0"/>
              </a:rPr>
              <a:t>ou must run, skate, swim,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lay football or tennis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on’t eat sweets, cakes        You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mustn’t read in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and sandwiches. Don’t         bed.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be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lazy!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00760" y="3244334"/>
            <a:ext cx="3143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 CYR"/>
                <a:cs typeface="Times New Roman" pitchFamily="18" charset="0"/>
              </a:rPr>
              <a:t>You must wash  your face, clean your teeth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rgbClr val="6666FF"/>
                </a:solidFill>
                <a:latin typeface="Bookman Old Style" pitchFamily="18" charset="0"/>
              </a:rPr>
              <a:t>A success light signal</a:t>
            </a:r>
            <a:endParaRPr lang="ru-RU" sz="4800" b="1" smtClean="0">
              <a:solidFill>
                <a:srgbClr val="6666FF"/>
              </a:solidFill>
              <a:latin typeface="Bookman Old Style" pitchFamily="18" charset="0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124200" y="914400"/>
            <a:ext cx="5562600" cy="52117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3200" b="1" smtClean="0"/>
              <a:t>      </a:t>
            </a:r>
            <a:r>
              <a:rPr lang="en-US" sz="3200" b="1" smtClean="0"/>
              <a:t>Choose:</a:t>
            </a:r>
            <a:endParaRPr lang="ru-RU" sz="3200" b="1" smtClean="0"/>
          </a:p>
          <a:p>
            <a:pPr eaLnBrk="1" hangingPunct="1">
              <a:buFontTx/>
              <a:buNone/>
            </a:pPr>
            <a:endParaRPr lang="ru-RU" sz="3200" b="1" smtClean="0"/>
          </a:p>
        </p:txBody>
      </p:sp>
      <p:sp>
        <p:nvSpPr>
          <p:cNvPr id="16388" name="Rectangle 10"/>
          <p:cNvSpPr>
            <a:spLocks noChangeArrowheads="1"/>
          </p:cNvSpPr>
          <p:nvPr/>
        </p:nvSpPr>
        <p:spPr bwMode="auto">
          <a:xfrm>
            <a:off x="533400" y="1600200"/>
            <a:ext cx="1447800" cy="41148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Rectangle 14"/>
          <p:cNvSpPr>
            <a:spLocks noChangeArrowheads="1"/>
          </p:cNvSpPr>
          <p:nvPr/>
        </p:nvSpPr>
        <p:spPr bwMode="auto">
          <a:xfrm>
            <a:off x="2209800" y="1541463"/>
            <a:ext cx="64008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3200" b="1"/>
          </a:p>
          <a:p>
            <a:r>
              <a:rPr lang="en-US" sz="2800" b="1"/>
              <a:t>if you understood everything</a:t>
            </a:r>
          </a:p>
          <a:p>
            <a:pPr eaLnBrk="0" hangingPunct="0"/>
            <a:r>
              <a:rPr lang="en-US" sz="2800" b="1">
                <a:solidFill>
                  <a:schemeClr val="tx2"/>
                </a:solidFill>
              </a:rPr>
              <a:t>and liked  the lesson</a:t>
            </a:r>
          </a:p>
        </p:txBody>
      </p:sp>
      <p:sp>
        <p:nvSpPr>
          <p:cNvPr id="16390" name="Rectangle 16"/>
          <p:cNvSpPr>
            <a:spLocks noChangeArrowheads="1"/>
          </p:cNvSpPr>
          <p:nvPr/>
        </p:nvSpPr>
        <p:spPr bwMode="auto">
          <a:xfrm>
            <a:off x="2209800" y="4429125"/>
            <a:ext cx="6172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 b="1"/>
              <a:t>If</a:t>
            </a:r>
            <a:r>
              <a:rPr lang="ru-RU" sz="2800" b="1"/>
              <a:t> </a:t>
            </a:r>
            <a:r>
              <a:rPr lang="en-US" sz="2800" b="1"/>
              <a:t>you understood little</a:t>
            </a:r>
            <a:endParaRPr lang="ru-RU" sz="2800" b="1"/>
          </a:p>
          <a:p>
            <a:pPr eaLnBrk="0" hangingPunct="0"/>
            <a:r>
              <a:rPr lang="en-US" sz="2800" b="1"/>
              <a:t>and didn’t like the lesson</a:t>
            </a:r>
            <a:endParaRPr lang="ru-RU" sz="2800" b="1"/>
          </a:p>
        </p:txBody>
      </p:sp>
      <p:pic>
        <p:nvPicPr>
          <p:cNvPr id="16391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43088"/>
            <a:ext cx="132873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438" y="4113213"/>
            <a:ext cx="1390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.slidesharecdn.com/3food-120427055944-phpapp01/95/3-food-3-728.jpg?cb=13355064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-428652"/>
            <a:ext cx="9144000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1 Which of them are vegetables or fruit?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1" dirty="0" smtClean="0">
                <a:solidFill>
                  <a:srgbClr val="00206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a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kiwi →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potato→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a carrot →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n apple →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cabbage → </a:t>
            </a:r>
            <a:endParaRPr lang="en-GB" sz="2400" b="1" dirty="0" smtClean="0">
              <a:solidFill>
                <a:srgbClr val="002060"/>
              </a:solidFill>
              <a:latin typeface="Arial" pitchFamily="34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grapefruit →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a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tomato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2 Put the letters in the following words into the correct order and write them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down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wdanschi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→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dbare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→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lcoa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→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ikml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→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dlaas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→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c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ie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rmeca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→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0668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Healthy or Unhealthy ?</a:t>
            </a:r>
            <a:endParaRPr lang="ru-RU" sz="36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66800" y="1397000"/>
          <a:ext cx="68580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1746250">
                <a:tc>
                  <a:txBody>
                    <a:bodyPr/>
                    <a:lstStyle/>
                    <a:p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Chocolate</a:t>
                      </a:r>
                    </a:p>
                    <a:p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Hot dog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Bananas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Apples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Cakes</a:t>
                      </a:r>
                    </a:p>
                  </a:txBody>
                  <a:tcPr/>
                </a:tc>
              </a:tr>
              <a:tr h="1809750">
                <a:tc>
                  <a:txBody>
                    <a:bodyPr/>
                    <a:lstStyle/>
                    <a:p>
                      <a:endParaRPr lang="en-US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Vegetables</a:t>
                      </a:r>
                    </a:p>
                    <a:p>
                      <a:endParaRPr lang="en-US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Ice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cream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Juice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Chips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Sandwich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497013"/>
            <a:ext cx="9906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9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509713"/>
            <a:ext cx="10668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9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1533525"/>
            <a:ext cx="10953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9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1600200"/>
            <a:ext cx="1162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95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1624013"/>
            <a:ext cx="10668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96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28713" y="3695700"/>
            <a:ext cx="11572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97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97150" y="3695700"/>
            <a:ext cx="9429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99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10200" y="3695700"/>
            <a:ext cx="10556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00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05600" y="3695700"/>
            <a:ext cx="1130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29058" y="3643314"/>
            <a:ext cx="114300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153400" cy="12954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600" b="1" kern="1200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2D8A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+mn-ea"/>
                <a:cs typeface="+mn-cs"/>
              </a:rPr>
              <a:t>Healthy Food:</a:t>
            </a:r>
            <a:r>
              <a:rPr lang="ru-RU" sz="3600" b="1" kern="1200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2D8A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3600" b="1" kern="1200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2D8A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+mn-ea"/>
                <a:cs typeface="+mn-cs"/>
              </a:rPr>
            </a:br>
            <a:endParaRPr lang="ru-RU" sz="36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04801" y="3581400"/>
            <a:ext cx="8000999" cy="27432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3600" b="1" kern="1200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2D8A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Unhealthy </a:t>
            </a:r>
            <a:r>
              <a:rPr lang="en-US" sz="3600" b="1" kern="1200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2D8A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Food:</a:t>
            </a:r>
            <a:endParaRPr lang="ru-RU" sz="3600" b="1" kern="1200" dirty="0">
              <a:ln w="31550" cmpd="sng">
                <a:gradFill>
                  <a:gsLst>
                    <a:gs pos="70000">
                      <a:srgbClr val="2D2D8A">
                        <a:shade val="50000"/>
                        <a:satMod val="190000"/>
                      </a:srgbClr>
                    </a:gs>
                    <a:gs pos="0">
                      <a:srgbClr val="2D2D8A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2D2D8A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8196" name="Picture 14" descr="овощи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81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imagesCAJBUC0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847725"/>
            <a:ext cx="1524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103688"/>
            <a:ext cx="175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38438" y="4835525"/>
            <a:ext cx="22288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4229100"/>
            <a:ext cx="1647825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4792663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2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9413" y="755650"/>
            <a:ext cx="23590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3" name="Picture 14" descr="http://im3-tub-ru.yandex.net/i?id=6e451760eb1cbf825dc11040d6febee3-107-144&amp;n=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74963" y="927100"/>
            <a:ext cx="23828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00800" y="2405063"/>
            <a:ext cx="2133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3825105_juice1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7286644" y="3000372"/>
            <a:ext cx="1714480" cy="1571612"/>
          </a:xfrm>
        </p:spPr>
      </p:pic>
      <p:pic>
        <p:nvPicPr>
          <p:cNvPr id="6" name="Содержимое 3" descr="1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0"/>
            <a:ext cx="1571604" cy="1428736"/>
          </a:xfrm>
          <a:prstGeom prst="rect">
            <a:avLst/>
          </a:prstGeom>
        </p:spPr>
      </p:pic>
      <p:sp>
        <p:nvSpPr>
          <p:cNvPr id="29700" name="AutoShape 4" descr="Картинки по запросу картинки лимо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Картинки по запросу картинки лимо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4" name="Picture 8" descr="лимон: Лимон изолирован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714884"/>
            <a:ext cx="1714480" cy="1357322"/>
          </a:xfrm>
          <a:prstGeom prst="rect">
            <a:avLst/>
          </a:prstGeom>
          <a:noFill/>
        </p:spPr>
      </p:pic>
      <p:pic>
        <p:nvPicPr>
          <p:cNvPr id="29706" name="Picture 10" descr="красный помидор: Помидоры с листьями закрыть. Томатный фрукты, изолированные на белом фоне. Качественная векторные иллюстрации для сельского хозяйства, овощей, приготовления пищи, здоровая пища, гастрономии, овощеводство и т.д. Иллюстраци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96" y="5357826"/>
            <a:ext cx="1571604" cy="150017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4282" y="0"/>
            <a:ext cx="6929486" cy="892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Riddles   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It’s yellow. I drink tea with it. It’s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uck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What is it?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It’s white. It’s good to drink.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What is it?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It’s brown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but not tea. I eat it with soup.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It’s red. It’s not a fruit. I eat it in salad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pizza. </a:t>
            </a:r>
          </a:p>
          <a:p>
            <a:pPr lvl="0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It’s a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long, thin fruit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that starts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with “B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”.   Monkeys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like to eat it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It's white, cold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sweet. 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All children like it.</a:t>
            </a:r>
          </a:p>
          <a:p>
            <a:pPr lvl="0">
              <a:lnSpc>
                <a:spcPct val="150000"/>
              </a:lnSpc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9709" name="Picture 13" descr="банан: Ручной обращается акварель на белом фоне. Векторная иллюстрация фруктов банан Иллюстрация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0958" y="4357694"/>
            <a:ext cx="1643042" cy="1285884"/>
          </a:xfrm>
          <a:prstGeom prst="rect">
            <a:avLst/>
          </a:prstGeom>
          <a:noFill/>
        </p:spPr>
      </p:pic>
      <p:pic>
        <p:nvPicPr>
          <p:cNvPr id="29711" name="Picture 15" descr="хлеб: Специально производится хлеб без муки, основным ингредиентом хлеба зародышей пшеницы и рж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86710" y="1500174"/>
            <a:ext cx="1357290" cy="1357322"/>
          </a:xfrm>
          <a:prstGeom prst="rect">
            <a:avLst/>
          </a:prstGeom>
          <a:noFill/>
        </p:spPr>
      </p:pic>
      <p:pic>
        <p:nvPicPr>
          <p:cNvPr id="14" name="Picture 2" descr="мороженое: красочные мороженое на белом фоне Фото со стока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1214422"/>
            <a:ext cx="1143008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6"/>
          <p:cNvSpPr txBox="1">
            <a:spLocks noChangeArrowheads="1"/>
          </p:cNvSpPr>
          <p:nvPr/>
        </p:nvSpPr>
        <p:spPr bwMode="auto">
          <a:xfrm>
            <a:off x="1447800" y="457200"/>
            <a:ext cx="662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228" name="WordArt 30"/>
          <p:cNvSpPr>
            <a:spLocks noChangeArrowheads="1" noChangeShapeType="1" noTextEdit="1"/>
          </p:cNvSpPr>
          <p:nvPr/>
        </p:nvSpPr>
        <p:spPr bwMode="auto">
          <a:xfrm>
            <a:off x="1524000" y="639763"/>
            <a:ext cx="5715000" cy="9207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9229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US" dirty="0" smtClean="0"/>
              <a:t>MUST </a:t>
            </a:r>
            <a:r>
              <a:rPr lang="ru-RU" dirty="0" smtClean="0"/>
              <a:t>(должен)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rgbClr val="002060"/>
                </a:solidFill>
              </a:rPr>
              <a:t>You</a:t>
            </a:r>
            <a:r>
              <a:rPr lang="en-GB" dirty="0" smtClean="0"/>
              <a:t>   </a:t>
            </a:r>
            <a:r>
              <a:rPr lang="en-GB" dirty="0" smtClean="0">
                <a:solidFill>
                  <a:srgbClr val="FF0000"/>
                </a:solidFill>
              </a:rPr>
              <a:t>must</a:t>
            </a:r>
            <a:r>
              <a:rPr lang="en-GB" dirty="0" smtClean="0"/>
              <a:t>    </a:t>
            </a:r>
            <a:r>
              <a:rPr lang="en-GB" dirty="0" smtClean="0">
                <a:solidFill>
                  <a:srgbClr val="002060"/>
                </a:solidFill>
              </a:rPr>
              <a:t>swim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71670" y="3571876"/>
            <a:ext cx="56436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rgbClr val="002060"/>
                </a:solidFill>
              </a:rPr>
              <a:t>You</a:t>
            </a:r>
            <a:r>
              <a:rPr lang="en-GB" sz="4000" dirty="0" smtClean="0"/>
              <a:t>   </a:t>
            </a:r>
            <a:r>
              <a:rPr lang="en-GB" sz="4000" dirty="0" smtClean="0">
                <a:solidFill>
                  <a:srgbClr val="FF0000"/>
                </a:solidFill>
              </a:rPr>
              <a:t>must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not</a:t>
            </a:r>
            <a:r>
              <a:rPr lang="en-GB" sz="4000" dirty="0" smtClean="0"/>
              <a:t>    </a:t>
            </a:r>
            <a:r>
              <a:rPr lang="en-GB" sz="4000" dirty="0" smtClean="0">
                <a:solidFill>
                  <a:srgbClr val="002060"/>
                </a:solidFill>
              </a:rPr>
              <a:t>swim</a:t>
            </a:r>
          </a:p>
          <a:p>
            <a:endParaRPr lang="en-GB" sz="4000" dirty="0" smtClean="0">
              <a:solidFill>
                <a:srgbClr val="002060"/>
              </a:solidFill>
            </a:endParaRP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4267200" cy="762000"/>
          </a:xfrm>
        </p:spPr>
        <p:txBody>
          <a:bodyPr/>
          <a:lstStyle/>
          <a:p>
            <a:r>
              <a:rPr lang="en-US" sz="3600" smtClean="0"/>
              <a:t>SPORT is FUN!</a:t>
            </a:r>
            <a:endParaRPr lang="ru-RU" sz="3600" smtClean="0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90600"/>
            <a:ext cx="2209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020763"/>
            <a:ext cx="2133600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819400"/>
            <a:ext cx="2438400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2895600"/>
            <a:ext cx="175260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1020763"/>
            <a:ext cx="2057400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2895600"/>
            <a:ext cx="213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9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76400" y="4724400"/>
            <a:ext cx="1524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0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79800" y="4724400"/>
            <a:ext cx="2238375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1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67413" y="4724400"/>
            <a:ext cx="1804987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2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67600" y="2895600"/>
            <a:ext cx="12144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www_pics_am-bathroom10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524000"/>
            <a:ext cx="2133600" cy="2185988"/>
          </a:xfrm>
          <a:noFill/>
        </p:spPr>
      </p:pic>
      <p:pic>
        <p:nvPicPr>
          <p:cNvPr id="11267" name="Picture 11" descr="154649_image_larg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4114800"/>
            <a:ext cx="2209800" cy="2185988"/>
          </a:xfrm>
          <a:noFill/>
        </p:spPr>
      </p:pic>
      <p:pic>
        <p:nvPicPr>
          <p:cNvPr id="11268" name="Picture 12" descr="yoga_girl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6477000" y="4038600"/>
            <a:ext cx="2286000" cy="2187575"/>
          </a:xfrm>
          <a:noFill/>
        </p:spPr>
      </p:pic>
      <p:pic>
        <p:nvPicPr>
          <p:cNvPr id="11269" name="Picture 14" descr="овощи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1524000"/>
            <a:ext cx="22098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WordArt 16"/>
          <p:cNvSpPr>
            <a:spLocks noChangeArrowheads="1" noChangeShapeType="1" noTextEdit="1"/>
          </p:cNvSpPr>
          <p:nvPr/>
        </p:nvSpPr>
        <p:spPr bwMode="auto">
          <a:xfrm>
            <a:off x="1371600" y="228600"/>
            <a:ext cx="6172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33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I think I  must /mustn't ... </a:t>
            </a:r>
            <a:endParaRPr lang="ru-RU" sz="4800" b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3366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1271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40150" y="1524000"/>
            <a:ext cx="1905000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6163" y="4038600"/>
            <a:ext cx="205898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322</Words>
  <Application>Microsoft Office PowerPoint</Application>
  <PresentationFormat>Экран (4:3)</PresentationFormat>
  <Paragraphs>123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Healthy or Unhealthy ?</vt:lpstr>
      <vt:lpstr>Healthy Food: </vt:lpstr>
      <vt:lpstr>Слайд 6</vt:lpstr>
      <vt:lpstr>   MUST (должен)   You   must    swim </vt:lpstr>
      <vt:lpstr>SPORT is FUN!</vt:lpstr>
      <vt:lpstr>Слайд 9</vt:lpstr>
      <vt:lpstr>Слайд 10</vt:lpstr>
      <vt:lpstr>Слайд 11</vt:lpstr>
      <vt:lpstr>Слайд 12</vt:lpstr>
      <vt:lpstr>A success light signal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1</dc:creator>
  <cp:lastModifiedBy>1</cp:lastModifiedBy>
  <cp:revision>8</cp:revision>
  <dcterms:created xsi:type="dcterms:W3CDTF">2016-10-26T11:27:43Z</dcterms:created>
  <dcterms:modified xsi:type="dcterms:W3CDTF">2017-02-10T10:48:44Z</dcterms:modified>
</cp:coreProperties>
</file>