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9" r:id="rId1"/>
  </p:sldMasterIdLst>
  <p:notesMasterIdLst>
    <p:notesMasterId r:id="rId18"/>
  </p:notesMasterIdLst>
  <p:sldIdLst>
    <p:sldId id="278" r:id="rId2"/>
    <p:sldId id="256" r:id="rId3"/>
    <p:sldId id="279" r:id="rId4"/>
    <p:sldId id="281" r:id="rId5"/>
    <p:sldId id="259" r:id="rId6"/>
    <p:sldId id="260" r:id="rId7"/>
    <p:sldId id="282" r:id="rId8"/>
    <p:sldId id="283" r:id="rId9"/>
    <p:sldId id="261" r:id="rId10"/>
    <p:sldId id="284" r:id="rId11"/>
    <p:sldId id="273" r:id="rId12"/>
    <p:sldId id="285" r:id="rId13"/>
    <p:sldId id="262" r:id="rId14"/>
    <p:sldId id="270" r:id="rId15"/>
    <p:sldId id="266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5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35CC4-AB0B-427F-AEFA-EF108725EFAC}" type="datetimeFigureOut">
              <a:rPr lang="ru-RU" smtClean="0"/>
              <a:t>03.12.2016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C04C7-5747-4CCB-BB9A-75D840861B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51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C09F724-4F45-4298-BA07-B8ED2AEB186D}" type="datetimeFigureOut">
              <a:rPr lang="ru-RU" smtClean="0"/>
              <a:t>03.12.2016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1E6493C-2A1C-4E96-9EF4-207EA83DC0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05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F724-4F45-4298-BA07-B8ED2AEB186D}" type="datetimeFigureOut">
              <a:rPr lang="ru-RU" smtClean="0"/>
              <a:t>03.12.2016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493C-2A1C-4E96-9EF4-207EA83DC0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98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C09F724-4F45-4298-BA07-B8ED2AEB186D}" type="datetimeFigureOut">
              <a:rPr lang="ru-RU" smtClean="0"/>
              <a:t>03.12.2016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1E6493C-2A1C-4E96-9EF4-207EA83DC0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035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C09F724-4F45-4298-BA07-B8ED2AEB186D}" type="datetimeFigureOut">
              <a:rPr lang="ru-RU" smtClean="0"/>
              <a:t>03.12.2016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1E6493C-2A1C-4E96-9EF4-207EA83DC04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5835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C09F724-4F45-4298-BA07-B8ED2AEB186D}" type="datetimeFigureOut">
              <a:rPr lang="ru-RU" smtClean="0"/>
              <a:t>03.12.2016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1E6493C-2A1C-4E96-9EF4-207EA83DC0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946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F724-4F45-4298-BA07-B8ED2AEB186D}" type="datetimeFigureOut">
              <a:rPr lang="ru-RU" smtClean="0"/>
              <a:t>03.12.2016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493C-2A1C-4E96-9EF4-207EA83DC0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584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F724-4F45-4298-BA07-B8ED2AEB186D}" type="datetimeFigureOut">
              <a:rPr lang="ru-RU" smtClean="0"/>
              <a:t>03.12.2016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493C-2A1C-4E96-9EF4-207EA83DC0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005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F724-4F45-4298-BA07-B8ED2AEB186D}" type="datetimeFigureOut">
              <a:rPr lang="ru-RU" smtClean="0"/>
              <a:t>03.12.2016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493C-2A1C-4E96-9EF4-207EA83DC0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767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C09F724-4F45-4298-BA07-B8ED2AEB186D}" type="datetimeFigureOut">
              <a:rPr lang="ru-RU" smtClean="0"/>
              <a:t>03.12.2016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1E6493C-2A1C-4E96-9EF4-207EA83DC0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50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F724-4F45-4298-BA07-B8ED2AEB186D}" type="datetimeFigureOut">
              <a:rPr lang="ru-RU" smtClean="0"/>
              <a:t>03.12.2016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493C-2A1C-4E96-9EF4-207EA83DC0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33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C09F724-4F45-4298-BA07-B8ED2AEB186D}" type="datetimeFigureOut">
              <a:rPr lang="ru-RU" smtClean="0"/>
              <a:t>03.12.2016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1E6493C-2A1C-4E96-9EF4-207EA83DC0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01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F724-4F45-4298-BA07-B8ED2AEB186D}" type="datetimeFigureOut">
              <a:rPr lang="ru-RU" smtClean="0"/>
              <a:t>03.12.2016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493C-2A1C-4E96-9EF4-207EA83DC0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288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F724-4F45-4298-BA07-B8ED2AEB186D}" type="datetimeFigureOut">
              <a:rPr lang="ru-RU" smtClean="0"/>
              <a:t>03.12.2016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493C-2A1C-4E96-9EF4-207EA83DC0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50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F724-4F45-4298-BA07-B8ED2AEB186D}" type="datetimeFigureOut">
              <a:rPr lang="ru-RU" smtClean="0"/>
              <a:t>03.12.2016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493C-2A1C-4E96-9EF4-207EA83DC0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07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F724-4F45-4298-BA07-B8ED2AEB186D}" type="datetimeFigureOut">
              <a:rPr lang="ru-RU" smtClean="0"/>
              <a:t>03.12.2016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493C-2A1C-4E96-9EF4-207EA83DC0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64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F724-4F45-4298-BA07-B8ED2AEB186D}" type="datetimeFigureOut">
              <a:rPr lang="ru-RU" smtClean="0"/>
              <a:t>03.12.2016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493C-2A1C-4E96-9EF4-207EA83DC0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67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F724-4F45-4298-BA07-B8ED2AEB186D}" type="datetimeFigureOut">
              <a:rPr lang="ru-RU" smtClean="0"/>
              <a:t>03.12.2016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6493C-2A1C-4E96-9EF4-207EA83DC0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066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9F724-4F45-4298-BA07-B8ED2AEB186D}" type="datetimeFigureOut">
              <a:rPr lang="ru-RU" smtClean="0"/>
              <a:t>03.12.2016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6493C-2A1C-4E96-9EF4-207EA83DC0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48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  <p:sldLayoutId id="2147484072" r:id="rId13"/>
    <p:sldLayoutId id="2147484073" r:id="rId14"/>
    <p:sldLayoutId id="2147484074" r:id="rId15"/>
    <p:sldLayoutId id="2147484075" r:id="rId16"/>
    <p:sldLayoutId id="214748407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9513" y="65989"/>
            <a:ext cx="12271513" cy="7824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31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31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31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2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Муниципальное бюджетное общеобразовательное</a:t>
            </a:r>
            <a:br>
              <a:rPr lang="ru-RU" sz="22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2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 учреждение средняя общеобразовательная </a:t>
            </a:r>
            <a:br>
              <a:rPr lang="ru-RU" sz="22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2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школа №29 г. Сургута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03132" y="1544261"/>
            <a:ext cx="90075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_sans_cyrl500"/>
                <a:ea typeface="Calibri" panose="020F0502020204030204" pitchFamily="34" charset="0"/>
              </a:rPr>
              <a:t>Губачев Владимир Георгиевич 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_sans_cyrl50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02769" y="4767368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Авторы: Берчева Алия Геннадьевна</a:t>
            </a:r>
          </a:p>
          <a:p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Задорожная Ксения Сергеевна</a:t>
            </a:r>
          </a:p>
          <a:p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Кадыркулова Карина Идрисовна</a:t>
            </a:r>
          </a:p>
          <a:p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Садыкова Дарья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Сергеевна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</a:p>
          <a:p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Руководитель: Гозгешева А.А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998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гости и участники торжественной церемон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6" y="1046373"/>
            <a:ext cx="5429841" cy="519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18375" y="207539"/>
            <a:ext cx="657362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«Мне посчастливилось работать с </a:t>
            </a:r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Владимиром Георгиевичем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, долгие годы сохранять с ним дружеские отношения. Искренне могу сказать, он стал моим учителем, не только в работе, но и в жизни. </a:t>
            </a:r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Владимир Губачев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был не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просто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уникальным по профессионализму руководителем, но и великим </a:t>
            </a:r>
            <a:r>
              <a:rPr lang="ru-RU" sz="3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человеколюбом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». 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87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В Сургуте открылся новый избирательный участок (ВИДЕО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" y="734000"/>
            <a:ext cx="5590095" cy="5665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5665509" y="356927"/>
            <a:ext cx="641965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Высокая </a:t>
            </a:r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планка поднята. И я от лица избирательной комиссии обещаю держать эту высокую планку. Не запятнать имя такого выдающегося человека, как Владимир Георгиевич </a:t>
            </a: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Губачев»</a:t>
            </a:r>
          </a:p>
          <a:p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председатель 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УИК г. Сургута </a:t>
            </a:r>
            <a:endParaRPr lang="ru-RU" sz="24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Вадим 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Лакодименко.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1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ладимир Губачев на пульте управления энергоблок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0" y="1300898"/>
            <a:ext cx="4658595" cy="4279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85122" y="418023"/>
            <a:ext cx="733405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Для ОАО </a:t>
            </a:r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«</a:t>
            </a:r>
            <a:r>
              <a:rPr lang="ru-RU" sz="36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Тюменьэнерго</a:t>
            </a:r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» </a:t>
            </a:r>
            <a:r>
              <a:rPr lang="ru-RU" sz="3600" b="1" dirty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присвоение избирательному участку №378 имени </a:t>
            </a:r>
            <a:r>
              <a:rPr lang="ru-RU" sz="36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Губачева</a:t>
            </a: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 Владимира Георгиевича </a:t>
            </a:r>
            <a:r>
              <a:rPr lang="ru-RU" sz="3600" b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символично </a:t>
            </a:r>
            <a:r>
              <a:rPr lang="ru-RU" sz="3600" b="1" dirty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вдвойне, так как именно здесь работает одна из двух сформированных в компании участковых избирательных </a:t>
            </a:r>
            <a:r>
              <a:rPr lang="ru-RU" sz="3600" b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комиссий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67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Вадим Николаевич Шувал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42" y="943032"/>
            <a:ext cx="3407757" cy="5111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3494203" y="943032"/>
            <a:ext cx="849669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_sans_cyrl500"/>
              </a:rPr>
              <a:t>«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_sans_cyrl500"/>
              </a:rPr>
              <a:t>Главным учителем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_sans_cyrl500"/>
              </a:rPr>
              <a:t>и в профессиональном плане, и как человека я считаю почетного гражданина нашего города Владимира Георгиевича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_sans_cyrl500"/>
              </a:rPr>
              <a:t>Губачева.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_sans_cyrl500"/>
              </a:rPr>
              <a:t>Это был человек с большой буквы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_sans_cyrl500"/>
              </a:rPr>
              <a:t>» </a:t>
            </a:r>
          </a:p>
          <a:p>
            <a:pPr algn="r"/>
            <a:endParaRPr lang="ru-RU" sz="32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seo_sans_cyrl500"/>
            </a:endParaRPr>
          </a:p>
          <a:p>
            <a:pPr algn="r"/>
            <a:r>
              <a:rPr lang="ru-RU" sz="3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_sans_cyrl500"/>
              </a:rPr>
              <a:t>В. </a:t>
            </a:r>
            <a:r>
              <a:rPr lang="ru-RU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_sans_cyrl500"/>
              </a:rPr>
              <a:t>Шувалов.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490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губачев владимир георгие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456602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7591722" y="386180"/>
            <a:ext cx="4600278" cy="608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1125"/>
              </a:spcAft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марта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 День работников культуры, в Доме журналистов имени А.П. Зубарева состоялась презентация новых книг, вышедших в серии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«Живая память».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Этот проект реализуется по заказу администрации города и приурочен к 420-летию города Сургута.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5266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vsever.ru/images/foto/kartinki/skver_energetik_joker_yasurgut_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03" y="1018094"/>
            <a:ext cx="5264837" cy="495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5542961" y="192593"/>
            <a:ext cx="633481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0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Теперь </a:t>
            </a:r>
            <a:r>
              <a:rPr lang="ru-RU" sz="4000" b="1" i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«Сквер энергетиков»</a:t>
            </a:r>
            <a:r>
              <a:rPr lang="ru-RU" sz="40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расположенный в микрорайоне №8 по улице Энергетиков, переименован в </a:t>
            </a:r>
            <a:r>
              <a:rPr lang="ru-RU" sz="4000" b="1" i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«Сквер энергетиков имени Губачева Владимира Георгиевича» </a:t>
            </a:r>
          </a:p>
        </p:txBody>
      </p:sp>
    </p:spTree>
    <p:extLst>
      <p:ext uri="{BB962C8B-B14F-4D97-AF65-F5344CB8AC3E}">
        <p14:creationId xmlns:p14="http://schemas.microsoft.com/office/powerpoint/2010/main" val="423841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губачев владимир георгие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8" y="381148"/>
            <a:ext cx="4286250" cy="618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80518" y="224969"/>
            <a:ext cx="781148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июня 2012 </a:t>
            </a:r>
            <a:r>
              <a:rPr lang="ru-RU" sz="32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на 73 году жизни после продолжительной болезни скончался ветеран энергетики, Почетный гражданин города Губачев Владимир Георгиевич. Около четырёх десятилетий он отдал сургутской энергетике и внес значительный вклад в развитие города.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Светлая </a:t>
            </a:r>
            <a:r>
              <a:rPr lang="ru-RU" sz="32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память о Губачеве Владимире Георгиевиче навсегда сохранится в сердцах всех</a:t>
            </a:r>
            <a:r>
              <a:rPr lang="ru-RU" sz="32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algn="ctr"/>
            <a:r>
              <a:rPr lang="ru-RU" sz="32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кто его знал</a:t>
            </a:r>
            <a:r>
              <a:rPr lang="ru-RU" sz="32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235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89782" y="746059"/>
            <a:ext cx="835397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Губачев Владимир Георгиевич родился в 1939 году в селе Шарлык Оренбургской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области. После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окончания в 1963 году Уральского политехнического института по специальности «Теплоэнергетические установки электрических станций» свой трудовой путь начал на Серовской ГРЭС «Свердловэнерго».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sz="2000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024153"/>
            <a:ext cx="79845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Фамилия: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Губачев</a:t>
            </a:r>
          </a:p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Имя: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Владимир</a:t>
            </a:r>
          </a:p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Отчество: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Георгиевич</a:t>
            </a:r>
          </a:p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Дата рождения: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августа1939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</a:p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Место рождения: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с. Шарлык Шарлыкского района Оренбургской области</a:t>
            </a:r>
          </a:p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Дата смерти: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июня 2012 года</a:t>
            </a:r>
          </a:p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Место смерти: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Сургут</a:t>
            </a:r>
          </a:p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5" name="Picture 2" descr="http://slib.ru/images/daydzhest/gubach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7" y="444357"/>
            <a:ext cx="3044858" cy="4381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255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051.radikal.ru/1203/bd/b34ffc1851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" y="1463543"/>
            <a:ext cx="4978658" cy="4581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7864" y="350332"/>
            <a:ext cx="698840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 </a:t>
            </a: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1967 по 1969г.г. </a:t>
            </a:r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мастер, старший мастер цеха </a:t>
            </a:r>
          </a:p>
          <a:p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тепловой автоматики и измерений; </a:t>
            </a:r>
          </a:p>
          <a:p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 </a:t>
            </a: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1969 по 1970г.г.</a:t>
            </a: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заместитель начальника участка </a:t>
            </a:r>
          </a:p>
          <a:p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 котельному цеху Серовской ГРЭС; </a:t>
            </a:r>
          </a:p>
          <a:p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 </a:t>
            </a: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1970 по 1972г.г.</a:t>
            </a: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заместитель начальника цеха </a:t>
            </a:r>
          </a:p>
          <a:p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централизованного ремонта </a:t>
            </a:r>
            <a:endParaRPr lang="ru-RU" sz="2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Рефтинской</a:t>
            </a:r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ГРЭС; </a:t>
            </a:r>
          </a:p>
          <a:p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1972 по 1974г.г. </a:t>
            </a:r>
            <a:r>
              <a:rPr lang="ru-RU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-начальник</a:t>
            </a:r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цеха</a:t>
            </a:r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Сургутской ГРЭС; </a:t>
            </a:r>
          </a:p>
          <a:p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 </a:t>
            </a: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1974 по 1976г.г. </a:t>
            </a:r>
            <a:r>
              <a:rPr lang="ru-RU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-секретарь</a:t>
            </a:r>
            <a:r>
              <a:rPr lang="ru-RU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партийного бюро КПСС Сургутской ГРЭС; </a:t>
            </a:r>
          </a:p>
        </p:txBody>
      </p:sp>
    </p:spTree>
    <p:extLst>
      <p:ext uri="{BB962C8B-B14F-4D97-AF65-F5344CB8AC3E}">
        <p14:creationId xmlns:p14="http://schemas.microsoft.com/office/powerpoint/2010/main" val="2046317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5246" y="1135238"/>
            <a:ext cx="807877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Helvetica" panose="020B0604020202020204" pitchFamily="34" charset="0"/>
              </a:rPr>
              <a:t> 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1976 по 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1978г.г.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заместитель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директора Сургутской 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ГРЭС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 </a:t>
            </a:r>
            <a:endParaRPr lang="ru-RU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1978 по 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1981г.г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 Серовской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ГРЭС; </a:t>
            </a:r>
            <a:endParaRPr lang="ru-RU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1981 по 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1984г.г.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Сургутской ГРЭС; </a:t>
            </a:r>
            <a:endParaRPr lang="ru-RU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1984 по 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1987г.г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Директор Объединенной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Сургутской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ГРЭС; </a:t>
            </a:r>
            <a:endParaRPr lang="ru-RU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1987по 2007г.г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директор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Сургутской 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ГРЭС1</a:t>
            </a:r>
          </a:p>
          <a:p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ОАО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"Тюменьэнерго" РАО "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ЕЭС России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Губачев Владимир Георгие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07" y="1425091"/>
            <a:ext cx="3128440" cy="4630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113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98289" y="482278"/>
            <a:ext cx="77556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87019" y="302764"/>
            <a:ext cx="100049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«НАС ОБЪЕДИНЯЛО </a:t>
            </a:r>
            <a:endParaRPr lang="ru-RU" sz="4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ЧУВСТВО </a:t>
            </a: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ДОЛГА ПЕРЕД РОДИНОЙ»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51526" y="1912279"/>
            <a:ext cx="76885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ервопроходцев и энергостроителей объединяло 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чувство долга перед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Родиной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желание ехать на Север, строить новую жизнь.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Каждый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понимал, что участвует в большом общем деле. </a:t>
            </a:r>
          </a:p>
        </p:txBody>
      </p:sp>
      <p:pic>
        <p:nvPicPr>
          <p:cNvPr id="6" name="Picture 2" descr="http://otvugra.ru/userfiles/image/news/v_pamyat_o_vetera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5" y="1757182"/>
            <a:ext cx="3982827" cy="424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409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40322" y="42177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0" i="0" dirty="0" smtClean="0">
                <a:solidFill>
                  <a:srgbClr val="333333"/>
                </a:solidFill>
                <a:effectLst/>
                <a:latin typeface="Helvetica Neue"/>
              </a:rPr>
              <a:t>  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78287" y="447628"/>
            <a:ext cx="765031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въезде на Сургутскую ГРЭС-1 можно увидеть Стелу, которую Владимир Георгиевич сам нарисовал и сделал ее макет из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ватмана. Чертежи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отдал ремонтникам, на станции эту Стелу и сделали.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Он восхищался Сургутом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него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дома много книг, фильмов про Сургут.</a:t>
            </a:r>
          </a:p>
        </p:txBody>
      </p:sp>
      <p:pic>
        <p:nvPicPr>
          <p:cNvPr id="5" name="Picture 4" descr="http://www.novygorod.ru/aimg/2x16000/24052/12508488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86" y="1428797"/>
            <a:ext cx="4114766" cy="3963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5834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480" y="250794"/>
            <a:ext cx="942052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Губачев </a:t>
            </a:r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Владимир Георгиевич </a:t>
            </a: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был большим любителем музыки, искусства. 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Играл на баяне и гитаре.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 своей супругой Лизой любили петь вместе. Он был также туристом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 стажем. Еще в институте сплавлялся по рекам, лазил по горам вместе со своей будущей супругой. Они  учились вместе, а после похода по северному Уралу решили пожениться. Были с ней во многих странах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Америке, Италии, Испании, Германии, Бразилии.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 descr="В Сургуте скверу Энергетиков присвоено имя Владимира Губаче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8" y="1688206"/>
            <a:ext cx="2879678" cy="3619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2937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ладимир Губаче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3" y="956508"/>
            <a:ext cx="3810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08050" y="546754"/>
            <a:ext cx="788395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«Очень рад, что администрация Сургута, территориальная избирательная комиссия и «</a:t>
            </a:r>
            <a:r>
              <a:rPr lang="ru-RU" sz="3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Тюменьэнерго</a:t>
            </a:r>
            <a:r>
              <a:rPr lang="ru-RU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» не просто задумали, но и осуществили этот проект. Таким образом мы сможем внести свой вклад в формирование культурного и краеведческого наследия Югры и </a:t>
            </a:r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страны» </a:t>
            </a:r>
          </a:p>
          <a:p>
            <a:pPr algn="ctr"/>
            <a:endParaRPr lang="ru-RU" sz="3200" b="1" dirty="0">
              <a:solidFill>
                <a:srgbClr val="2424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  <a:p>
            <a:pPr algn="r"/>
            <a:r>
              <a:rPr lang="ru-RU" sz="2400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председатель избирательной комиссии </a:t>
            </a:r>
          </a:p>
          <a:p>
            <a:pPr algn="r"/>
            <a:r>
              <a:rPr lang="ru-RU" sz="2400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ХМАО-Югры </a:t>
            </a:r>
          </a:p>
          <a:p>
            <a:pPr algn="r"/>
            <a:r>
              <a:rPr lang="ru-RU" sz="2400" b="1" i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Андрей Павкин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741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otvugra.ru/userfiles/image/news/_bogdan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2" y="1486373"/>
            <a:ext cx="4406349" cy="3764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3347604" y="739969"/>
            <a:ext cx="84978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«Человек российского масштаба»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19471" y="1486373"/>
            <a:ext cx="73259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lang="ru-RU" sz="3200" b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Губачева </a:t>
            </a:r>
            <a:r>
              <a:rPr lang="ru-RU" sz="3200" b="1" dirty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.Г. </a:t>
            </a:r>
            <a:r>
              <a:rPr lang="ru-RU" sz="3200" b="1" dirty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занесено в Красную книгу Почета Сургута, а совсем недавно вышла в свет книга о самом Владимире Георгиевиче </a:t>
            </a:r>
            <a:r>
              <a:rPr lang="ru-RU" sz="3200" b="1" dirty="0" smtClean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«Путевый человек», подготовленная известными сургутскими журналистами Екатериной Логиновой и Валерием Матвеевым.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091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880</TotalTime>
  <Words>578</Words>
  <Application>Microsoft Office PowerPoint</Application>
  <PresentationFormat>Широкоэкранный</PresentationFormat>
  <Paragraphs>64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Arial Narrow</vt:lpstr>
      <vt:lpstr>Calibri</vt:lpstr>
      <vt:lpstr>Century Gothic</vt:lpstr>
      <vt:lpstr>Helvetica</vt:lpstr>
      <vt:lpstr>Helvetica Neue</vt:lpstr>
      <vt:lpstr>museo_sans_cyrl500</vt:lpstr>
      <vt:lpstr>Tahoma</vt:lpstr>
      <vt:lpstr>Times New Roman</vt:lpstr>
      <vt:lpstr>След самолета</vt:lpstr>
      <vt:lpstr>  Муниципальное бюджетное общеобразовательное  учреждение средняя общеобразовательная  школа №29 г. Сургута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on</dc:creator>
  <cp:lastModifiedBy>user</cp:lastModifiedBy>
  <cp:revision>42</cp:revision>
  <dcterms:created xsi:type="dcterms:W3CDTF">2016-11-22T14:26:53Z</dcterms:created>
  <dcterms:modified xsi:type="dcterms:W3CDTF">2016-12-03T09:23:24Z</dcterms:modified>
</cp:coreProperties>
</file>