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C9B9-7EC4-4556-BE62-5760E2570104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220E4C-AECF-47DD-BC98-04F196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C9B9-7EC4-4556-BE62-5760E2570104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0E4C-AECF-47DD-BC98-04F196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C9B9-7EC4-4556-BE62-5760E2570104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0E4C-AECF-47DD-BC98-04F196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C9B9-7EC4-4556-BE62-5760E2570104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220E4C-AECF-47DD-BC98-04F196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C9B9-7EC4-4556-BE62-5760E2570104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0E4C-AECF-47DD-BC98-04F196D1A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C9B9-7EC4-4556-BE62-5760E2570104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0E4C-AECF-47DD-BC98-04F196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C9B9-7EC4-4556-BE62-5760E2570104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220E4C-AECF-47DD-BC98-04F196D1A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C9B9-7EC4-4556-BE62-5760E2570104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0E4C-AECF-47DD-BC98-04F196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C9B9-7EC4-4556-BE62-5760E2570104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0E4C-AECF-47DD-BC98-04F196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C9B9-7EC4-4556-BE62-5760E2570104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0E4C-AECF-47DD-BC98-04F196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C9B9-7EC4-4556-BE62-5760E2570104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0E4C-AECF-47DD-BC98-04F196D1A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68C9B9-7EC4-4556-BE62-5760E2570104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220E4C-AECF-47DD-BC98-04F196D1A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ГОСУДАРСТВО НА БЕРЕГАХ НИЛА</a:t>
            </a:r>
            <a:endParaRPr lang="ru-RU" dirty="0"/>
          </a:p>
        </p:txBody>
      </p:sp>
      <p:pic>
        <p:nvPicPr>
          <p:cNvPr id="23554" name="Picture 2" descr="https://avatars.mds.yandex.net/get-pdb/1598525/a02e67ea-882c-4984-afe3-52c4044abdfa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5072098" cy="4500594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929322" y="1428736"/>
            <a:ext cx="2767002" cy="330359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ученика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«В» класса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baseline="0" dirty="0" smtClean="0">
                <a:solidFill>
                  <a:schemeClr val="tx2">
                    <a:shade val="75000"/>
                  </a:schemeClr>
                </a:solidFill>
              </a:rPr>
              <a:t>Кукушкина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Артёма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686800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/>
              <a:t>СКОТОВОДСТВО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59"/>
            <a:ext cx="3429024" cy="53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5860"/>
            <a:ext cx="45405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86248" y="4214818"/>
            <a:ext cx="4286280" cy="23574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период раннего царства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уже были известны чуть ли не все виды домашнего скота, </a:t>
            </a:r>
            <a:r>
              <a:rPr lang="ru-RU" sz="1600" dirty="0" smtClean="0">
                <a:solidFill>
                  <a:schemeClr val="tx2"/>
                </a:solidFill>
              </a:rPr>
              <a:t>р</a:t>
            </a:r>
            <a:r>
              <a:rPr lang="ru-RU" sz="1600" baseline="0" dirty="0" smtClean="0">
                <a:solidFill>
                  <a:schemeClr val="tx2"/>
                </a:solidFill>
              </a:rPr>
              <a:t>аспространенные</a:t>
            </a:r>
            <a:r>
              <a:rPr lang="ru-RU" sz="1600" dirty="0" smtClean="0">
                <a:solidFill>
                  <a:schemeClr val="tx2"/>
                </a:solidFill>
              </a:rPr>
              <a:t> в </a:t>
            </a:r>
            <a:r>
              <a:rPr lang="ru-RU" sz="1600" dirty="0">
                <a:solidFill>
                  <a:schemeClr val="tx2"/>
                </a:solidFill>
              </a:rPr>
              <a:t>Д</a:t>
            </a:r>
            <a:r>
              <a:rPr lang="ru-RU" sz="1600" dirty="0" smtClean="0">
                <a:solidFill>
                  <a:schemeClr val="tx2"/>
                </a:solidFill>
              </a:rPr>
              <a:t>ревнем царстве. Египтяне держали барана с развесистыми рогами, быка, </a:t>
            </a:r>
            <a:r>
              <a:rPr lang="ru-RU" sz="1600" dirty="0" err="1" smtClean="0">
                <a:solidFill>
                  <a:schemeClr val="tx2"/>
                </a:solidFill>
              </a:rPr>
              <a:t>осла</a:t>
            </a:r>
            <a:r>
              <a:rPr lang="ru-RU" sz="1600" dirty="0" smtClean="0">
                <a:solidFill>
                  <a:schemeClr val="tx2"/>
                </a:solidFill>
              </a:rPr>
              <a:t>, козу.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этом свидетельствует изобразительное искусство, письменность, а также об этом можно судить по находкам костей животных при раскопках.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15370" cy="15716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dirty="0" smtClean="0"/>
              <a:t>СТРОИТЕЛЬСТВО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Египетский художник, живший четыре тысячи лет назад, изобразил строительство дома. Один человек мотыгой выкапывает глину, второй кувшином черпает воду из пруда, третий месит глину; остальные делают кирпичи, носят их на коромысле, выкладывают стену и следят, чтобы она стояла ровно.</a:t>
            </a:r>
            <a:endParaRPr lang="ru-RU" sz="1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8715404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543924" cy="16605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/>
              <a:t>ГОНЧАРНОЕ</a:t>
            </a:r>
            <a:r>
              <a:rPr lang="ru-RU" sz="2200" dirty="0" smtClean="0"/>
              <a:t> ДЕЛО</a:t>
            </a:r>
          </a:p>
          <a:p>
            <a:pPr marL="0" indent="0">
              <a:buNone/>
            </a:pPr>
            <a:r>
              <a:rPr lang="ru-RU" sz="1600" b="1" dirty="0" smtClean="0"/>
              <a:t>Изделия из глины</a:t>
            </a:r>
            <a:r>
              <a:rPr lang="ru-RU" sz="1600" dirty="0" smtClean="0"/>
              <a:t> — одно из древнейших ремесел обитателей долины Нила. Наряду с повсеместным использованием глины в жилищном строительстве (из не лепили сырцовые кирпичи), египтяне издревле умели лепить и обжигать глиняную посуду любой емкости. Древнейшие из сохранившихся на территории Египта образчиков глиняной утвари относятся еще к VI тысячелетию до н.э., времени освоения Египта.</a:t>
            </a: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265" t="30952" r="44200" b="20146"/>
          <a:stretch>
            <a:fillRect/>
          </a:stretch>
        </p:blipFill>
        <p:spPr bwMode="auto">
          <a:xfrm>
            <a:off x="642910" y="2285992"/>
            <a:ext cx="80010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358246" cy="142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КОЖЕВЕННОЕ </a:t>
            </a:r>
            <a:r>
              <a:rPr lang="ru-RU" sz="2000" dirty="0" smtClean="0"/>
              <a:t>РЕМЕСЛО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3"/>
            <a:ext cx="7858180" cy="461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78632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</a:t>
            </a:r>
            <a:br>
              <a:rPr lang="ru-RU" sz="9600" dirty="0" smtClean="0"/>
            </a:br>
            <a:r>
              <a:rPr lang="ru-RU" sz="9600" dirty="0" smtClean="0"/>
              <a:t>за </a:t>
            </a:r>
            <a:r>
              <a:rPr lang="ru-RU" sz="9600" dirty="0" err="1" smtClean="0"/>
              <a:t>вниманиЕ</a:t>
            </a:r>
            <a:r>
              <a:rPr lang="ru-RU" sz="9600" dirty="0" smtClean="0"/>
              <a:t>!</a:t>
            </a:r>
            <a:endParaRPr lang="ru-RU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303597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sz="2800" dirty="0" smtClean="0"/>
              <a:t>. Географическое положение древнего Египта.</a:t>
            </a:r>
          </a:p>
          <a:p>
            <a:r>
              <a:rPr lang="ru-RU" sz="2800" dirty="0" smtClean="0"/>
              <a:t>2. Река Нил</a:t>
            </a:r>
          </a:p>
          <a:p>
            <a:r>
              <a:rPr lang="ru-RU" sz="2800" dirty="0" smtClean="0"/>
              <a:t>3. Объединение Египта</a:t>
            </a:r>
          </a:p>
          <a:p>
            <a:r>
              <a:rPr lang="ru-RU" sz="2800" dirty="0" smtClean="0"/>
              <a:t>4. Мемфис – столица Египетского царства.</a:t>
            </a:r>
          </a:p>
          <a:p>
            <a:r>
              <a:rPr lang="ru-RU" sz="2800" dirty="0" smtClean="0"/>
              <a:t>5. Иерархия в Египте.</a:t>
            </a:r>
          </a:p>
          <a:p>
            <a:r>
              <a:rPr lang="ru-RU" sz="2800" dirty="0" smtClean="0"/>
              <a:t>6. Ремесло египтян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01056" cy="10715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Географическое положение древнего Египта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72132" y="1643050"/>
            <a:ext cx="3286148" cy="457203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Египет находится в северо-восточной части Африки</a:t>
            </a:r>
          </a:p>
          <a:p>
            <a:r>
              <a:rPr lang="ru-RU" sz="1600" b="1" i="1" dirty="0" smtClean="0"/>
              <a:t>Египет – </a:t>
            </a:r>
            <a:r>
              <a:rPr lang="ru-RU" sz="1600" dirty="0" smtClean="0"/>
              <a:t>так называется страна, которая располагалась на берегах Нила от первого порога до Средиземного моря.</a:t>
            </a:r>
          </a:p>
          <a:p>
            <a:r>
              <a:rPr lang="ru-RU" sz="1600" dirty="0" smtClean="0"/>
              <a:t>В Северо-Восточной Африке простираются огромные пустыни. Красновато-желтые пески сменяются суровыми скалами. По этой земле несет свои воды одна из самых больших рек в мире – </a:t>
            </a:r>
            <a:r>
              <a:rPr lang="ru-RU" sz="1600" b="1" i="1" dirty="0" smtClean="0"/>
              <a:t>Нил.</a:t>
            </a:r>
            <a:endParaRPr lang="ru-RU" sz="1600" b="1" i="1" dirty="0"/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185" b="4185"/>
          <a:stretch>
            <a:fillRect/>
          </a:stretch>
        </p:blipFill>
        <p:spPr bwMode="auto">
          <a:xfrm>
            <a:off x="500034" y="1643050"/>
            <a:ext cx="435768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Река </a:t>
            </a:r>
            <a:r>
              <a:rPr lang="ru-RU" b="1" dirty="0" smtClean="0"/>
              <a:t>Нил</a:t>
            </a:r>
            <a:endParaRPr lang="ru-RU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2148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5572132" y="1643050"/>
            <a:ext cx="3286148" cy="4572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dirty="0" smtClean="0">
                <a:solidFill>
                  <a:schemeClr val="tx2"/>
                </a:solidFill>
              </a:rPr>
              <a:t>Истоки</a:t>
            </a:r>
            <a:r>
              <a:rPr lang="ru-RU" sz="1600" b="1" i="1" dirty="0" smtClean="0">
                <a:solidFill>
                  <a:schemeClr val="tx2"/>
                </a:solidFill>
              </a:rPr>
              <a:t> Нила </a:t>
            </a:r>
            <a:r>
              <a:rPr lang="ru-RU" sz="1600" dirty="0" smtClean="0">
                <a:solidFill>
                  <a:schemeClr val="tx2"/>
                </a:solidFill>
              </a:rPr>
              <a:t>находятся в Центральной Африке. В начале лета там идут проливные дожди и тает снег на вершинах гор. Река сильно разливается и возвращается в свои берега только в ноябре, покрывая землю плодородным слоем.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dirty="0" smtClean="0">
                <a:solidFill>
                  <a:schemeClr val="tx2"/>
                </a:solidFill>
              </a:rPr>
              <a:t>В водах Нила обитали крокодилы и рыбы, в прибрежных зарослях обитали бегемоты и множество птиц.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dirty="0" smtClean="0">
                <a:solidFill>
                  <a:schemeClr val="tx2"/>
                </a:solidFill>
              </a:rPr>
              <a:t>Проходя каменистые пороги, река спокойно текла на север. Впадая в Средиземное море, она разделялась на несколько рукавов, образующих огромный треугольник – </a:t>
            </a:r>
            <a:r>
              <a:rPr lang="ru-RU" sz="1600" b="1" i="1" dirty="0" smtClean="0">
                <a:solidFill>
                  <a:schemeClr val="tx2"/>
                </a:solidFill>
              </a:rPr>
              <a:t>дельту.</a:t>
            </a:r>
            <a:endParaRPr lang="ru-RU" sz="1600" i="1" dirty="0" smtClean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Объединение Египта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972452" cy="2500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Государство, охватывающее весь Египет появилось не сразу. Сначала возникло около 40 небольших царств - каждое стремилось покорить соседей. Со временем Египет разделился на 2 больших царства. В низовьях реки располагался Северный Египет, а выше по течению располагался Южный Египет. Через некоторое время южный Египет покорил Северный.</a:t>
            </a:r>
          </a:p>
          <a:p>
            <a:pPr marL="0" indent="0">
              <a:buNone/>
            </a:pPr>
            <a:r>
              <a:rPr lang="ru-RU" sz="1600" dirty="0" smtClean="0"/>
              <a:t>Между двумя царствами шли ожесточенные войны.</a:t>
            </a:r>
          </a:p>
          <a:p>
            <a:pPr marL="0" indent="0">
              <a:buNone/>
            </a:pPr>
            <a:r>
              <a:rPr lang="ru-RU" sz="1600" dirty="0" smtClean="0"/>
              <a:t>Примерно за три тысячи лет до нашей эры, царь южного Египта  окончательно подчинил Северный Египет, объединив всю страну. </a:t>
            </a:r>
          </a:p>
          <a:p>
            <a:pPr marL="0" indent="0">
              <a:buNone/>
            </a:pPr>
            <a:r>
              <a:rPr lang="ru-RU" sz="1600" dirty="0" smtClean="0"/>
              <a:t>Цари различались коронами и объединив страну, царь объединил короны: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00504"/>
            <a:ext cx="571504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6572264" y="4000504"/>
            <a:ext cx="2428892" cy="22145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Царь Южного Египта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Царь Северного Египта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600" b="1" i="1" dirty="0" smtClean="0">
                <a:solidFill>
                  <a:schemeClr val="tx2"/>
                </a:solidFill>
              </a:rPr>
              <a:t>3. Царь </a:t>
            </a:r>
            <a:r>
              <a:rPr lang="ru-RU" sz="1600" b="1" i="1" dirty="0" err="1" smtClean="0">
                <a:solidFill>
                  <a:schemeClr val="tx2"/>
                </a:solidFill>
              </a:rPr>
              <a:t>объединеного</a:t>
            </a:r>
            <a:r>
              <a:rPr lang="ru-RU" sz="1600" b="1" i="1" dirty="0" smtClean="0">
                <a:solidFill>
                  <a:schemeClr val="tx2"/>
                </a:solidFill>
              </a:rPr>
              <a:t> Египта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4071934" y="4214818"/>
            <a:ext cx="35719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600" b="1" i="1" dirty="0">
                <a:solidFill>
                  <a:schemeClr val="tx2"/>
                </a:solidFill>
              </a:rPr>
              <a:t>2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6143636" y="4214818"/>
            <a:ext cx="357190" cy="3571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600" b="1" i="1" dirty="0">
                <a:solidFill>
                  <a:schemeClr val="tx2"/>
                </a:solidFill>
              </a:rPr>
              <a:t>3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1643042" y="4214818"/>
            <a:ext cx="35719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Мемфис – столица египетского царства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43050"/>
            <a:ext cx="378621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Одержав победу царь Южного Египта </a:t>
            </a:r>
            <a:r>
              <a:rPr lang="ru-RU" sz="1800" dirty="0" err="1" smtClean="0"/>
              <a:t>Менес</a:t>
            </a:r>
            <a:r>
              <a:rPr lang="ru-RU" sz="1800" dirty="0" smtClean="0"/>
              <a:t>, объединил оба царства под своей властью. </a:t>
            </a:r>
          </a:p>
          <a:p>
            <a:pPr marL="0" indent="0">
              <a:buNone/>
            </a:pPr>
            <a:r>
              <a:rPr lang="ru-RU" sz="1800" dirty="0" smtClean="0"/>
              <a:t>На границе двух царств он основал столицу объединенного Египта – город </a:t>
            </a:r>
            <a:r>
              <a:rPr lang="ru-RU" sz="1800" b="1" i="1" dirty="0" smtClean="0"/>
              <a:t>Мемфис.</a:t>
            </a:r>
            <a:endParaRPr lang="ru-RU" sz="1800" b="1" i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3909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49833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Иерархия в Египте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554162"/>
            <a:ext cx="3214710" cy="4660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Повелителей Египта называли </a:t>
            </a:r>
            <a:r>
              <a:rPr lang="ru-RU" sz="2000" b="1" i="1" dirty="0" smtClean="0"/>
              <a:t>Фараонами</a:t>
            </a:r>
          </a:p>
          <a:p>
            <a:pPr marL="0" indent="0">
              <a:buNone/>
            </a:pPr>
            <a:r>
              <a:rPr lang="ru-RU" sz="1600" b="1" i="1" dirty="0" smtClean="0"/>
              <a:t>Фараон</a:t>
            </a:r>
            <a:r>
              <a:rPr lang="ru-RU" sz="1600" dirty="0" smtClean="0"/>
              <a:t> был всесильный владыка Египта. Ему подчинялись:</a:t>
            </a:r>
          </a:p>
          <a:p>
            <a:pPr marL="0" indent="0">
              <a:buNone/>
            </a:pPr>
            <a:r>
              <a:rPr lang="ru-RU" sz="1600" b="1" i="1" dirty="0" smtClean="0"/>
              <a:t>Вельможи –</a:t>
            </a:r>
            <a:r>
              <a:rPr lang="ru-RU" sz="1600" dirty="0" smtClean="0"/>
              <a:t> царские советники, военачальники. </a:t>
            </a:r>
          </a:p>
          <a:p>
            <a:pPr marL="0" indent="0">
              <a:buNone/>
            </a:pPr>
            <a:r>
              <a:rPr lang="ru-RU" sz="1600" dirty="0" smtClean="0"/>
              <a:t>На службе у фараона и вельмож состояли многочисленные </a:t>
            </a:r>
            <a:r>
              <a:rPr lang="ru-RU" sz="1600" b="1" i="1" dirty="0" smtClean="0"/>
              <a:t>писцы.</a:t>
            </a:r>
          </a:p>
          <a:p>
            <a:pPr marL="0" indent="0">
              <a:buNone/>
            </a:pPr>
            <a:r>
              <a:rPr lang="ru-RU" sz="1600" dirty="0" smtClean="0"/>
              <a:t>Могущество фараона обеспечивало большое </a:t>
            </a:r>
            <a:r>
              <a:rPr lang="ru-RU" sz="1600" b="1" i="1" dirty="0" smtClean="0"/>
              <a:t>войско.</a:t>
            </a:r>
          </a:p>
          <a:p>
            <a:pPr marL="0" indent="0">
              <a:buNone/>
            </a:pPr>
            <a:r>
              <a:rPr lang="ru-RU" sz="1600" dirty="0" smtClean="0"/>
              <a:t>На полях, на строительстве, в мастерских трудились </a:t>
            </a:r>
            <a:r>
              <a:rPr lang="ru-RU" sz="1600" b="1" i="1" dirty="0" smtClean="0"/>
              <a:t>земледельцы и ремесленники.</a:t>
            </a:r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8577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РЕМЕСЛО египтян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001056" cy="10001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 smtClean="0"/>
              <a:t>ЗЕМЛЕДЕЛИЕ</a:t>
            </a:r>
            <a:endParaRPr lang="ru-RU" sz="2600" dirty="0" smtClean="0"/>
          </a:p>
          <a:p>
            <a:pPr marL="0" indent="0">
              <a:buNone/>
            </a:pPr>
            <a:r>
              <a:rPr lang="ru-RU" sz="1600" dirty="0" smtClean="0"/>
              <a:t>В Древнем Египте люди занимались земледелием. Благодаря плодородию земель, после разлива Нила, земля приносила много урожая, которого хватало прокормить весь народ Египта.</a:t>
            </a:r>
            <a:endParaRPr lang="ru-RU" sz="16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78755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</TotalTime>
  <Words>527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ГОСУДАРСТВО НА БЕРЕГАХ НИЛА</vt:lpstr>
      <vt:lpstr>план</vt:lpstr>
      <vt:lpstr>Географическое положение древнего Египта</vt:lpstr>
      <vt:lpstr>Река Нил</vt:lpstr>
      <vt:lpstr>Объединение Египта</vt:lpstr>
      <vt:lpstr>Мемфис – столица египетского царства</vt:lpstr>
      <vt:lpstr>Слайд 7</vt:lpstr>
      <vt:lpstr>Иерархия в Египте</vt:lpstr>
      <vt:lpstr>РЕМЕСЛО египтян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ГОСУДАРСТВО НА БЕРЕГАХ НИЛА</dc:title>
  <dc:creator>Пользователь</dc:creator>
  <cp:lastModifiedBy>Пользователь</cp:lastModifiedBy>
  <cp:revision>34</cp:revision>
  <dcterms:created xsi:type="dcterms:W3CDTF">2020-11-22T09:01:12Z</dcterms:created>
  <dcterms:modified xsi:type="dcterms:W3CDTF">2020-11-22T14:33:12Z</dcterms:modified>
</cp:coreProperties>
</file>