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2" r:id="rId8"/>
    <p:sldId id="263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3AB890-9D41-4A74-87EC-25B124D536E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2"/>
          </a:xfrm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ГОРОДЕЦКАЯ  РОСПИСЬ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7786742" cy="1000132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6" name="Picture 4" descr="http://promisly.ru/files/u1/1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966127" cy="2928958"/>
          </a:xfrm>
          <a:prstGeom prst="rect">
            <a:avLst/>
          </a:prstGeom>
          <a:noFill/>
        </p:spPr>
      </p:pic>
      <p:pic>
        <p:nvPicPr>
          <p:cNvPr id="172040" name="Picture 8" descr="http://detalca8.3dn.ru/pic/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428868"/>
            <a:ext cx="2447008" cy="2643206"/>
          </a:xfrm>
          <a:prstGeom prst="rect">
            <a:avLst/>
          </a:prstGeom>
          <a:noFill/>
        </p:spPr>
      </p:pic>
      <p:pic>
        <p:nvPicPr>
          <p:cNvPr id="172046" name="Picture 14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3031415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857388"/>
          </a:xfrm>
        </p:spPr>
        <p:txBody>
          <a:bodyPr/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 учащихся: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Выполнить эскиз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разделочной доски и, используя основные декоративные элементы городецкой росписи, выполнить рисунок в цвете.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828836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Выполнить шаблон доски.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2)Выполнить роспись основного фона доски.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3) Прорисовка декоративных элементов: розанов, купавок.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4) Прорисовка декоративных элементов: листиков, оживки.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571744"/>
            <a:ext cx="273358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00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500330" cy="37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msbook.ru/pictures/spreads/978-5-86775-107-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2714644" cy="406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tourismnn.ru/userfiles/image/28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34110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webartplus.narod.ru/gr/grdc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250175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l"/>
            <a:r>
              <a:rPr lang="ru-RU" sz="36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8858280" cy="2571744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Городецкую роспись  отличают свободные мазки с белой и черной графической обводкой и характерный рисунок – растения, животные, разнообразные жанровые сценки. Как правило, все элементы узоров городецких мастеров выполнены красными,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розовыми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синими,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зелеными и черными красками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ярко- желтом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фоне. </a:t>
            </a:r>
          </a:p>
        </p:txBody>
      </p:sp>
      <p:pic>
        <p:nvPicPr>
          <p:cNvPr id="175106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2530501" cy="1857388"/>
          </a:xfrm>
          <a:prstGeom prst="rect">
            <a:avLst/>
          </a:prstGeom>
          <a:noFill/>
        </p:spPr>
      </p:pic>
      <p:pic>
        <p:nvPicPr>
          <p:cNvPr id="175108" name="Picture 4" descr="http://art-yes.ru/articles/gorodets/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214554"/>
            <a:ext cx="231668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110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305383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401080" cy="2786082"/>
          </a:xfrm>
        </p:spPr>
        <p:txBody>
          <a:bodyPr/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a:t>
            </a:r>
          </a:p>
        </p:txBody>
      </p:sp>
      <p:pic>
        <p:nvPicPr>
          <p:cNvPr id="4098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571768" cy="2974678"/>
          </a:xfrm>
          <a:prstGeom prst="rect">
            <a:avLst/>
          </a:prstGeom>
          <a:noFill/>
        </p:spPr>
      </p:pic>
      <p:pic>
        <p:nvPicPr>
          <p:cNvPr id="4102" name="Picture 6" descr="http://vglib.ru/sourse/fr590p/3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571480"/>
            <a:ext cx="2857520" cy="2984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571768" cy="30432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643998" cy="307181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Среди обилия деревянной продукции, выпускаемой заволжскими мастерами, более всего были известны городецкие прялки. Именно с них и получила распространение знаменитая городецкая роспись. </a:t>
            </a:r>
          </a:p>
          <a:p>
            <a:endParaRPr lang="ru-RU" dirty="0"/>
          </a:p>
        </p:txBody>
      </p:sp>
      <p:pic>
        <p:nvPicPr>
          <p:cNvPr id="1026" name="Picture 2" descr="http://i038.radikal.ru/0912/c5/fce88c84475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3" y="285728"/>
            <a:ext cx="1571637" cy="3214710"/>
          </a:xfrm>
          <a:prstGeom prst="rect">
            <a:avLst/>
          </a:prstGeom>
          <a:noFill/>
        </p:spPr>
      </p:pic>
      <p:pic>
        <p:nvPicPr>
          <p:cNvPr id="1028" name="Picture 4" descr="http://www.brevia.ru/wp-content/uploads/2011/03/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85728"/>
            <a:ext cx="1785950" cy="3214710"/>
          </a:xfrm>
          <a:prstGeom prst="rect">
            <a:avLst/>
          </a:prstGeom>
          <a:noFill/>
        </p:spPr>
      </p:pic>
      <p:pic>
        <p:nvPicPr>
          <p:cNvPr id="1030" name="Picture 6" descr="http://www.tsaritsyno.net/upload/medialibrary/11img/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85728"/>
            <a:ext cx="20933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28934"/>
            <a:ext cx="6429420" cy="392906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Важной отличительной чертой городецкой росписи можно считать её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сюжетность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Мастера любили изображать прогулки кавалеров с дамами, лихих всадников, сцены чаепития, пряхи за работой, и множество других сцен из народного быта.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7/77/Gorodetskaya_rospis_01.jpg/400px-Gorodetskaya_rospi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10000" cy="2419351"/>
          </a:xfrm>
          <a:prstGeom prst="rect">
            <a:avLst/>
          </a:prstGeom>
          <a:noFill/>
        </p:spPr>
      </p:pic>
      <p:pic>
        <p:nvPicPr>
          <p:cNvPr id="2052" name="Picture 4" descr="http://artorbita.ru/tipy_rospisi/foto_gorodec/gorode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643338" cy="2375456"/>
          </a:xfrm>
          <a:prstGeom prst="rect">
            <a:avLst/>
          </a:prstGeom>
          <a:noFill/>
        </p:spPr>
      </p:pic>
      <p:pic>
        <p:nvPicPr>
          <p:cNvPr id="2056" name="Picture 8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81992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городецкой росписи характерна цветочная роспись с включением мотива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«конь» и «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птица»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26636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5" y="2071678"/>
            <a:ext cx="27266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souvenir-s.ru/image/cache/data/prods/5/21-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428999"/>
            <a:ext cx="3071834" cy="3071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Основные  элементы  </a:t>
            </a:r>
            <a:b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городецкой  росписи: розан и купавка</a:t>
            </a:r>
            <a:br>
              <a:rPr lang="ru-RU" b="1" dirty="0">
                <a:solidFill>
                  <a:srgbClr val="A5002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Розан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11091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86058"/>
            <a:ext cx="1000132" cy="10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10168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роза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000240"/>
            <a:ext cx="4714908" cy="20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5720" y="400050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Несколькими движениями кистью мастер определяет силуэт цветка в форме круга. Круги для розана побольше, для купавки – поменьше. Этот первоначальный этап работы над композицией росписи мастера называется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замалевок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Одна краска яркого цвета (красный, оранжевый, синий и т.д.), другая – белила. Цветной силуэт венчика получают, смешав белила с одной из ярких красок.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86676" cy="107157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Купавка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8858280" cy="291147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Следующий этап –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определение центра цветка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розана центр рисуют в середине цветка, у купавки он смещается влево или вправо. Центр исполняют чистой краской, без белил. Цвет дужек совпадает с цветом центра цветка. После прописки дужек – лепестков цветы явно преображаются. Поверх первоначального силуэта цветного круга обозначается ажурный венчик розана и купавки.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Завершающий этап росписи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линейная разделка пятна. В городецкой росписи она выполняется чаще белилами. Белые штрихи, точки словно освещают цветы, заставляют празднично засиять весь рисунок.</a:t>
            </a:r>
          </a:p>
          <a:p>
            <a:pPr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69"/>
            <a:ext cx="1071570" cy="10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120940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1071570" cy="11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785794"/>
            <a:ext cx="4071966" cy="23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42873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 ромашка</a:t>
            </a:r>
          </a:p>
        </p:txBody>
      </p:sp>
      <p:pic>
        <p:nvPicPr>
          <p:cNvPr id="4" name="Picture 2" descr="D:\Мои документы\Мои рисунк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Пря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Прялка</Template>
  <TotalTime>203</TotalTime>
  <Words>376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Прялка</vt:lpstr>
      <vt:lpstr>ГОРОДЕЦКАЯ  РОСПИСЬ</vt:lpstr>
      <vt:lpstr> 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vt:lpstr>
      <vt:lpstr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vt:lpstr>
      <vt:lpstr>Презентация PowerPoint</vt:lpstr>
      <vt:lpstr>Презентация PowerPoint</vt:lpstr>
      <vt:lpstr>Для городецкой росписи характерна цветочная роспись с включением мотива   «конь» и «птица» </vt:lpstr>
      <vt:lpstr>Основные  элементы   городецкой  росписи: розан и купавка </vt:lpstr>
      <vt:lpstr>  Купавка </vt:lpstr>
      <vt:lpstr>Городецкая ромашка</vt:lpstr>
      <vt:lpstr>   Работа учащихся:  Выполнить эскиз разделочной доски и, используя основные декоративные элементы городецкой росписи, выполнить рисунок в цвете.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РОСПИСЬ</dc:title>
  <dc:creator>1</dc:creator>
  <cp:lastModifiedBy>Юлия Зозуля</cp:lastModifiedBy>
  <cp:revision>21</cp:revision>
  <dcterms:created xsi:type="dcterms:W3CDTF">2012-12-07T18:45:52Z</dcterms:created>
  <dcterms:modified xsi:type="dcterms:W3CDTF">2016-06-02T16:06:14Z</dcterms:modified>
</cp:coreProperties>
</file>