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9" r:id="rId3"/>
    <p:sldId id="264" r:id="rId4"/>
    <p:sldId id="263" r:id="rId5"/>
    <p:sldId id="266" r:id="rId6"/>
    <p:sldId id="260" r:id="rId7"/>
    <p:sldId id="262" r:id="rId8"/>
    <p:sldId id="258" r:id="rId9"/>
    <p:sldId id="257" r:id="rId10"/>
    <p:sldId id="267" r:id="rId11"/>
    <p:sldId id="261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0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5689-8C38-46AA-A035-3F62EF8156EF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FFD0-BFBD-467C-910E-924C890243F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5689-8C38-46AA-A035-3F62EF8156EF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FFD0-BFBD-467C-910E-924C890243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5689-8C38-46AA-A035-3F62EF8156EF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FFD0-BFBD-467C-910E-924C890243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5689-8C38-46AA-A035-3F62EF8156EF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FFD0-BFBD-467C-910E-924C890243F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5689-8C38-46AA-A035-3F62EF8156EF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FFD0-BFBD-467C-910E-924C890243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5689-8C38-46AA-A035-3F62EF8156EF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FFD0-BFBD-467C-910E-924C890243F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5689-8C38-46AA-A035-3F62EF8156EF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FFD0-BFBD-467C-910E-924C890243F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5689-8C38-46AA-A035-3F62EF8156EF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FFD0-BFBD-467C-910E-924C890243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5689-8C38-46AA-A035-3F62EF8156EF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FFD0-BFBD-467C-910E-924C890243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5689-8C38-46AA-A035-3F62EF8156EF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FFD0-BFBD-467C-910E-924C890243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5689-8C38-46AA-A035-3F62EF8156EF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FFD0-BFBD-467C-910E-924C890243F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315689-8C38-46AA-A035-3F62EF8156EF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22FFD0-BFBD-467C-910E-924C890243F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350711" cy="20091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Тема урока: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ГОРЯЧИЕ НАПИТКИ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4" descr="с лимон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3638550" cy="3638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587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300192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Какао – полезный напиток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95536" y="980728"/>
            <a:ext cx="6644208" cy="3081496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2400" b="1" dirty="0"/>
              <a:t>Употребление какао очень полезно для головного мозга </a:t>
            </a:r>
          </a:p>
          <a:p>
            <a:pPr>
              <a:defRPr/>
            </a:pPr>
            <a:r>
              <a:rPr lang="ru-RU" sz="2400" b="1" dirty="0"/>
              <a:t>Какао эффективно для понижения кровяного давления </a:t>
            </a:r>
          </a:p>
          <a:p>
            <a:pPr>
              <a:defRPr/>
            </a:pPr>
            <a:r>
              <a:rPr lang="ru-RU" sz="2400" b="1" dirty="0"/>
              <a:t>Какао рекомендуется использовать для усиленного </a:t>
            </a:r>
            <a:r>
              <a:rPr lang="ru-RU" sz="2400" b="1" dirty="0" smtClean="0"/>
              <a:t>питания</a:t>
            </a:r>
          </a:p>
          <a:p>
            <a:pPr>
              <a:defRPr/>
            </a:pPr>
            <a:r>
              <a:rPr lang="ru-RU" sz="2400" b="1" dirty="0" smtClean="0"/>
              <a:t>Повышает </a:t>
            </a:r>
            <a:r>
              <a:rPr lang="ru-RU" sz="2400" b="1" dirty="0" err="1" smtClean="0"/>
              <a:t>эммунитет</a:t>
            </a:r>
            <a:r>
              <a:rPr lang="ru-RU" sz="2400" b="1" dirty="0" smtClean="0"/>
              <a:t>, снижает простудные заболевание</a:t>
            </a:r>
            <a:endParaRPr lang="ru-RU" sz="2400" b="1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" name="Picture 5" descr="какао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21088"/>
            <a:ext cx="3024187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425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88640"/>
            <a:ext cx="6400800" cy="604867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ТРЕБОВАНИЯ, ПРЕДЪЯВЛЯЕМЫЕ К ПРИГОТОВЛЕНИЮ ГОРЯЧИХ НАПИТКОВ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sz="2400" dirty="0" smtClean="0"/>
              <a:t>Напитки </a:t>
            </a:r>
            <a:r>
              <a:rPr lang="ru-RU" sz="2400" dirty="0"/>
              <a:t>приготовляют непосредственно перед употреблением</a:t>
            </a:r>
            <a:r>
              <a:rPr lang="ru-RU" sz="2400" dirty="0" smtClean="0"/>
              <a:t>.</a:t>
            </a:r>
          </a:p>
          <a:p>
            <a:pPr marL="4572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 Нельзя использовать чайную заварку через 3—4 часа или на следующие сутки после приготовления. </a:t>
            </a:r>
            <a:endParaRPr lang="ru-RU" sz="2400" dirty="0" smtClean="0"/>
          </a:p>
          <a:p>
            <a:pPr marL="45720" indent="0">
              <a:buNone/>
            </a:pPr>
            <a:r>
              <a:rPr lang="ru-RU" sz="2400" dirty="0" smtClean="0"/>
              <a:t> </a:t>
            </a:r>
            <a:r>
              <a:rPr lang="ru-RU" sz="2400" dirty="0"/>
              <a:t>Готовый кофе подают горячим или холодным, но не теплым. </a:t>
            </a:r>
            <a:endParaRPr lang="ru-RU" sz="2400" dirty="0" smtClean="0"/>
          </a:p>
          <a:p>
            <a:pPr marL="45720" indent="0">
              <a:buNone/>
            </a:pPr>
            <a:r>
              <a:rPr lang="ru-RU" sz="2400" dirty="0" smtClean="0"/>
              <a:t> </a:t>
            </a:r>
            <a:r>
              <a:rPr lang="ru-RU" sz="2400" dirty="0"/>
              <a:t>Цвет напитка должен быть, если это чай, красно- коричневым или зеленоватым, если кофе - темно-коричневым. </a:t>
            </a:r>
            <a:endParaRPr lang="ru-RU" sz="2400" dirty="0" smtClean="0"/>
          </a:p>
          <a:p>
            <a:pPr marL="45720" indent="0">
              <a:buNone/>
            </a:pPr>
            <a:r>
              <a:rPr lang="ru-RU" sz="2400" dirty="0" smtClean="0"/>
              <a:t> </a:t>
            </a:r>
            <a:r>
              <a:rPr lang="ru-RU" sz="2400" dirty="0"/>
              <a:t>Напиток должен быть прозрачным.</a:t>
            </a:r>
          </a:p>
        </p:txBody>
      </p:sp>
    </p:spTree>
    <p:extLst>
      <p:ext uri="{BB962C8B-B14F-4D97-AF65-F5344CB8AC3E}">
        <p14:creationId xmlns:p14="http://schemas.microsoft.com/office/powerpoint/2010/main" val="417136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Домашнее задание: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844824"/>
            <a:ext cx="6400800" cy="3474720"/>
          </a:xfrm>
        </p:spPr>
        <p:txBody>
          <a:bodyPr/>
          <a:lstStyle/>
          <a:p>
            <a:pPr>
              <a:defRPr/>
            </a:pPr>
            <a:r>
              <a:rPr lang="ru-RU" b="1" dirty="0"/>
              <a:t>Повторить записи в </a:t>
            </a:r>
            <a:r>
              <a:rPr lang="ru-RU" b="1" dirty="0" smtClean="0"/>
              <a:t>тетради.п.29 стр204</a:t>
            </a:r>
            <a:endParaRPr lang="ru-RU" b="1" dirty="0"/>
          </a:p>
          <a:p>
            <a:pPr>
              <a:defRPr/>
            </a:pPr>
            <a:r>
              <a:rPr lang="ru-RU" b="1" dirty="0"/>
              <a:t>Творческое задание:</a:t>
            </a:r>
          </a:p>
          <a:p>
            <a:pPr>
              <a:buNone/>
              <a:defRPr/>
            </a:pPr>
            <a:r>
              <a:rPr lang="ru-RU" b="1" dirty="0"/>
              <a:t>«Кто такой </a:t>
            </a:r>
            <a:r>
              <a:rPr lang="ru-RU" b="1" dirty="0" err="1"/>
              <a:t>бариста</a:t>
            </a:r>
            <a:r>
              <a:rPr lang="ru-RU" b="1" dirty="0"/>
              <a:t>»?</a:t>
            </a:r>
          </a:p>
          <a:p>
            <a:pPr>
              <a:buNone/>
              <a:defRPr/>
            </a:pPr>
            <a:r>
              <a:rPr lang="ru-RU" b="1" dirty="0"/>
              <a:t>«Цикорий»</a:t>
            </a:r>
          </a:p>
          <a:p>
            <a:pPr>
              <a:defRPr/>
            </a:pPr>
            <a:r>
              <a:rPr lang="ru-RU" b="1" dirty="0"/>
              <a:t>Подобрать пословицы, поговорки о кофе, чае.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60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Презентация по технологии на тему &quot;Горячие напитки&quot; (5 класс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5488"/>
            <a:ext cx="9034670" cy="693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50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12738"/>
            <a:ext cx="4464496" cy="5780558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dirty="0"/>
              <a:t>История чая насчитывает как минимум 5 тысячелетий. Первыми его стали пить китайцы. Первая легенда гласит, что древнекитайский император </a:t>
            </a:r>
            <a:r>
              <a:rPr lang="ru-RU" dirty="0" err="1"/>
              <a:t>Шен</a:t>
            </a:r>
            <a:r>
              <a:rPr lang="ru-RU" dirty="0"/>
              <a:t> </a:t>
            </a:r>
            <a:r>
              <a:rPr lang="ru-RU" dirty="0" err="1"/>
              <a:t>Нун</a:t>
            </a:r>
            <a:r>
              <a:rPr lang="ru-RU" dirty="0"/>
              <a:t> около трех тысяч лет назад поставил кипятится котел с водой, в который случайным образом попало несколько листочков с чайного дерева. Испробовав удивительный напиток, император восхитился его прекрасным вкусом. Из императорского дворца чай распространился по всему Китаю: его стали церемониально подавать при приеме самых дорогих </a:t>
            </a:r>
            <a:r>
              <a:rPr lang="ru-RU" dirty="0" smtClean="0"/>
              <a:t>гостей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ВИДЫ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И СОРТА ЧАЯ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 smtClean="0"/>
              <a:t>Черный чай </a:t>
            </a:r>
            <a:r>
              <a:rPr lang="ru-RU" dirty="0"/>
              <a:t>Зелёный чай Красный чай Жёлтый </a:t>
            </a:r>
            <a:r>
              <a:rPr lang="ru-RU" dirty="0" smtClean="0"/>
              <a:t>чай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РАЗНОВИДНОСТИ ЧАЯ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dirty="0"/>
              <a:t>Листовой </a:t>
            </a:r>
            <a:r>
              <a:rPr lang="ru-RU" dirty="0" smtClean="0"/>
              <a:t>Гранулированный Купаж</a:t>
            </a:r>
            <a:r>
              <a:rPr lang="ru-RU" dirty="0"/>
              <a:t> </a:t>
            </a:r>
            <a:r>
              <a:rPr lang="ru-RU" dirty="0" smtClean="0"/>
              <a:t>Плиточный</a:t>
            </a:r>
            <a:endParaRPr lang="ru-RU" dirty="0"/>
          </a:p>
        </p:txBody>
      </p:sp>
      <p:pic>
        <p:nvPicPr>
          <p:cNvPr id="7170" name="Picture 2" descr="Виды чая - полный гид по сортам, классификациям и полезным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2975"/>
            <a:ext cx="2976265" cy="195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плиточный чай гранулированный листовой фото, источник: coffeelb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58106"/>
            <a:ext cx="1223457" cy="122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плиточный чай гранулированный листовой фото, источник: moychay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231" y="5529435"/>
            <a:ext cx="948307" cy="94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Черный чай Индия листовой Ассам стандарт 956: купить 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577465"/>
            <a:ext cx="1378785" cy="129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11" descr="Купажирование чая - что такое чайный купаж | Золотая Доли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073" y="5493770"/>
            <a:ext cx="122413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 descr="История китайского чая и чайные легенды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20688"/>
            <a:ext cx="336997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30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496" y="404664"/>
            <a:ext cx="4824536" cy="336952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ПРИГОТОВЛЕНИЕ ЧАЯ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 smtClean="0"/>
              <a:t>Ополоснуть </a:t>
            </a:r>
            <a:r>
              <a:rPr lang="ru-RU" dirty="0"/>
              <a:t>чайник кипятком, чтобы он прогрелся. Засыпать в него чай из расчета на чашку кипятка – одна чайная ложка сухого чая. Кипяток залить на 1/3 чайника и дать настояться в течение 5 минут. Добавить кипяток до полного объема чайника.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260648"/>
            <a:ext cx="4206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«Чайные традиции»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 descr="набор кита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449" y="1118626"/>
            <a:ext cx="2120126" cy="1682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ч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2193986" cy="16847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церемония на рус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187" y="3105700"/>
            <a:ext cx="2191800" cy="213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самова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519" y="2943735"/>
            <a:ext cx="1678667" cy="251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англия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53136"/>
            <a:ext cx="2316329" cy="1850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англи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"/>
          <a:stretch>
            <a:fillRect/>
          </a:stretch>
        </p:blipFill>
        <p:spPr bwMode="auto">
          <a:xfrm>
            <a:off x="107504" y="4554148"/>
            <a:ext cx="2602883" cy="18308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05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3085728" cy="71301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Действие чая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980728"/>
            <a:ext cx="5400600" cy="5328592"/>
          </a:xfrm>
        </p:spPr>
        <p:txBody>
          <a:bodyPr/>
          <a:lstStyle/>
          <a:p>
            <a:pPr>
              <a:defRPr/>
            </a:pPr>
            <a:r>
              <a:rPr lang="ru-RU" b="1" dirty="0"/>
              <a:t>ЛЕЧЕБНОЕ</a:t>
            </a:r>
          </a:p>
          <a:p>
            <a:pPr>
              <a:defRPr/>
            </a:pPr>
            <a:r>
              <a:rPr lang="ru-RU" b="1" dirty="0"/>
              <a:t>ПЕРЕВАРИВАНИЕ ПИЩИ</a:t>
            </a:r>
          </a:p>
          <a:p>
            <a:pPr>
              <a:defRPr/>
            </a:pPr>
            <a:r>
              <a:rPr lang="ru-RU" b="1" dirty="0"/>
              <a:t>НАКОПЛЕНИЕ ВИТАМИНОВ А, С</a:t>
            </a:r>
          </a:p>
          <a:p>
            <a:pPr>
              <a:defRPr/>
            </a:pPr>
            <a:r>
              <a:rPr lang="ru-RU" b="1" dirty="0"/>
              <a:t>РАНОЗАЖИВЛЯЮЩЕЕ</a:t>
            </a:r>
          </a:p>
          <a:p>
            <a:pPr>
              <a:defRPr/>
            </a:pPr>
            <a:r>
              <a:rPr lang="ru-RU" b="1" dirty="0"/>
              <a:t>ПОВЫШАЕТ РАБОТОСПОСОБНОСТЬ </a:t>
            </a:r>
          </a:p>
          <a:p>
            <a:pPr>
              <a:defRPr/>
            </a:pPr>
            <a:r>
              <a:rPr lang="ru-RU" b="1" dirty="0"/>
              <a:t>БОДРИТ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Picture 4" descr="мё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36712"/>
            <a:ext cx="2520405" cy="25204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11546"/>
            <a:ext cx="2892056" cy="211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496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езентация по технологии на тему &quot;Горячие напитки&quot; (5 класс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340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60337"/>
            <a:ext cx="4776465" cy="543378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00" dirty="0"/>
              <a:t>Первооткрывателем удивительных свойств кофе считается эфиопский пастух Кади. Как – то он решил отдохнуть возле зарослей кофейного дерева. Юноша заметил, что козы после поедания плодов кофе становятся бодрее и игривее. Он последовал их примеру и попробовал </a:t>
            </a:r>
            <a:r>
              <a:rPr lang="ru-RU" sz="1800" dirty="0" smtClean="0"/>
              <a:t>кофе, оказалось </a:t>
            </a:r>
            <a:r>
              <a:rPr lang="ru-RU" sz="1800" dirty="0"/>
              <a:t>он не только бодрящий, но полезный в общем для здоровья.</a:t>
            </a:r>
            <a:endParaRPr lang="ru-RU" sz="1800" dirty="0" smtClean="0"/>
          </a:p>
          <a:p>
            <a:pPr marL="45720" indent="0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ПРИГОТОВЛЕНИЕ КОФЕ</a:t>
            </a:r>
          </a:p>
          <a:p>
            <a:pPr>
              <a:lnSpc>
                <a:spcPct val="80000"/>
              </a:lnSpc>
              <a:defRPr/>
            </a:pPr>
            <a:r>
              <a:rPr lang="ru-RU" sz="1800" b="1" dirty="0"/>
              <a:t>Обжаривание зёрен</a:t>
            </a:r>
          </a:p>
          <a:p>
            <a:pPr>
              <a:lnSpc>
                <a:spcPct val="80000"/>
              </a:lnSpc>
              <a:defRPr/>
            </a:pPr>
            <a:r>
              <a:rPr lang="ru-RU" sz="1800" b="1" dirty="0"/>
              <a:t>Обжаренные зёрна размалывают в кофемолке. </a:t>
            </a:r>
          </a:p>
          <a:p>
            <a:pPr>
              <a:lnSpc>
                <a:spcPct val="80000"/>
              </a:lnSpc>
              <a:defRPr/>
            </a:pPr>
            <a:r>
              <a:rPr lang="ru-RU" sz="1800" b="1" dirty="0"/>
              <a:t>Молоть зёрна непосредственно перед употреблением.</a:t>
            </a:r>
          </a:p>
          <a:p>
            <a:pPr>
              <a:lnSpc>
                <a:spcPct val="80000"/>
              </a:lnSpc>
              <a:defRPr/>
            </a:pPr>
            <a:r>
              <a:rPr lang="ru-RU" sz="1800" b="1" dirty="0"/>
              <a:t>Кофе варят перед подачей на стол в кофеварке, в турке, в </a:t>
            </a:r>
            <a:r>
              <a:rPr lang="ru-RU" sz="1800" b="1" dirty="0" err="1"/>
              <a:t>кофемашине</a:t>
            </a:r>
            <a:r>
              <a:rPr lang="ru-RU" sz="1800" b="1" dirty="0"/>
              <a:t>. </a:t>
            </a:r>
          </a:p>
          <a:p>
            <a:pPr>
              <a:lnSpc>
                <a:spcPct val="80000"/>
              </a:lnSpc>
              <a:defRPr/>
            </a:pPr>
            <a:r>
              <a:rPr lang="ru-RU" sz="1800" b="1" dirty="0"/>
              <a:t>Подаётся кофе в маленьких кофейных чашках (на один глоток). </a:t>
            </a:r>
          </a:p>
          <a:p>
            <a:pPr>
              <a:lnSpc>
                <a:spcPct val="80000"/>
              </a:lnSpc>
              <a:defRPr/>
            </a:pPr>
            <a:r>
              <a:rPr lang="ru-RU" sz="1800" b="1" dirty="0"/>
              <a:t>Добавляют по вкусу сахар, сливки, молоко. </a:t>
            </a:r>
          </a:p>
          <a:p>
            <a:pPr marL="45720" indent="0">
              <a:buNone/>
            </a:pPr>
            <a:endParaRPr lang="ru-RU" sz="18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AutoShape 2" descr="Более 17 400 работ на тему «турецкий кофе»: стоковые фото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Более 17 400 работ на тему «турецкий кофе»: стоковые фото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Как правильно выбрать турку для кофе, узнайте какую турку выбрать!"/>
          <p:cNvSpPr>
            <a:spLocks noChangeAspect="1" noChangeArrowheads="1"/>
          </p:cNvSpPr>
          <p:nvPr/>
        </p:nvSpPr>
        <p:spPr bwMode="auto">
          <a:xfrm>
            <a:off x="155575" y="-769938"/>
            <a:ext cx="2857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85" y="2636912"/>
            <a:ext cx="2443119" cy="157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descr="кофе моло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0337"/>
            <a:ext cx="2664296" cy="209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932" y="4437112"/>
            <a:ext cx="1905312" cy="227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39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4624"/>
            <a:ext cx="2149624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КАКАО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836712"/>
            <a:ext cx="5616624" cy="612068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dirty="0" smtClean="0"/>
              <a:t>Первый </a:t>
            </a:r>
            <a:r>
              <a:rPr lang="ru-RU" dirty="0"/>
              <a:t>напиток «</a:t>
            </a:r>
            <a:r>
              <a:rPr lang="ru-RU" dirty="0" err="1"/>
              <a:t>чокоатль</a:t>
            </a:r>
            <a:r>
              <a:rPr lang="ru-RU" dirty="0"/>
              <a:t>» (в переводе «горькая вода») из плодов дерева какао делали древние ацтеки. В 1519 году </a:t>
            </a:r>
            <a:r>
              <a:rPr lang="ru-RU" dirty="0" smtClean="0"/>
              <a:t>испанцы</a:t>
            </a:r>
            <a:r>
              <a:rPr lang="ru-RU" dirty="0" smtClean="0"/>
              <a:t> </a:t>
            </a:r>
            <a:r>
              <a:rPr lang="ru-RU" dirty="0"/>
              <a:t>захватили столицу Мексики, разграбили дворец императора ацтеков, и в кладовых обнаружили большие запасы сушеных бобов. История какао продолжала развиваться, и по возвращению в Европу королю Испании привезли какао-бобы и рецепты приготовления напитка, так же и шоколада. Европейцы открыли дерево какао в первой половине XVI века, а семена какао стали вывозить в Испанию, где были основаны первые фабрики для изготовления какао и шоколада. Через несколько десятилетий о какао узнали и во Франции. Но и там, до середины XVII века, никто, кроме королевы и ее приближенных, не пил какао. Только в середине XVIII века напиток получил широкое распространение. Со временем история какао прочно обосновалась в Африке, где и по настоящее время основным производителем какао-бобов является республика Гана. В 1891 г. англичане </a:t>
            </a:r>
            <a:r>
              <a:rPr lang="ru-RU" dirty="0" smtClean="0"/>
              <a:t>вывезли плоды себе на родину, где стали использовать как горячий напиток. </a:t>
            </a:r>
            <a:endParaRPr lang="ru-RU" dirty="0"/>
          </a:p>
        </p:txBody>
      </p:sp>
      <p:pic>
        <p:nvPicPr>
          <p:cNvPr id="3074" name="Picture 2" descr="Какао деревья в Южной Америк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40" y="332656"/>
            <a:ext cx="2635052" cy="197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емена плодов кака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341" y="4581128"/>
            <a:ext cx="2607051" cy="195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лоды шоколадного дерев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99" y="2502536"/>
            <a:ext cx="2539135" cy="190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694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14320"/>
            <a:ext cx="6400800" cy="3474720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ru-RU" sz="3300" b="1" dirty="0">
                <a:solidFill>
                  <a:srgbClr val="AD0521"/>
                </a:solidFill>
              </a:rPr>
              <a:t>ПРИГОТОВЛЕНИЕ </a:t>
            </a:r>
            <a:r>
              <a:rPr lang="ru-RU" sz="3300" b="1" dirty="0" smtClean="0">
                <a:solidFill>
                  <a:srgbClr val="AD0521"/>
                </a:solidFill>
              </a:rPr>
              <a:t>КАКАО</a:t>
            </a:r>
          </a:p>
          <a:p>
            <a:pPr marL="45720" indent="0">
              <a:buNone/>
            </a:pPr>
            <a:r>
              <a:rPr lang="ru-RU" dirty="0"/>
              <a:t>Д</a:t>
            </a:r>
            <a:r>
              <a:rPr lang="ru-RU" dirty="0" smtClean="0"/>
              <a:t>ля </a:t>
            </a:r>
            <a:r>
              <a:rPr lang="ru-RU" dirty="0"/>
              <a:t>приготовления чашки какао </a:t>
            </a:r>
            <a:r>
              <a:rPr lang="ru-RU" dirty="0" smtClean="0"/>
              <a:t>берут: </a:t>
            </a:r>
          </a:p>
          <a:p>
            <a:pPr marL="45720" indent="0">
              <a:buNone/>
            </a:pPr>
            <a:r>
              <a:rPr lang="ru-RU" dirty="0" smtClean="0"/>
              <a:t>1чайную </a:t>
            </a:r>
            <a:r>
              <a:rPr lang="ru-RU" dirty="0"/>
              <a:t>ложку порошка. </a:t>
            </a:r>
            <a:r>
              <a:rPr lang="ru-RU" dirty="0" smtClean="0"/>
              <a:t> </a:t>
            </a:r>
          </a:p>
          <a:p>
            <a:pPr marL="45720" indent="0">
              <a:buNone/>
            </a:pPr>
            <a:r>
              <a:rPr lang="ru-RU" dirty="0" smtClean="0"/>
              <a:t>2 </a:t>
            </a:r>
            <a:r>
              <a:rPr lang="ru-RU" dirty="0"/>
              <a:t>чайные ложки сахарного песку.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Чтобы </a:t>
            </a:r>
            <a:r>
              <a:rPr lang="ru-RU" dirty="0"/>
              <a:t>не было комочков, порошок какао нужно сначала рас тереть с сахарным песком. Затем прибавить небольшое количество тепловатого молока или воды и снова растереть. А затем уже по вкусу долить горячим молоком, водой и прокипятить. Если вода или  молоко кипяченые и достаточно горячи, какао заваривается прямо в чашку и не кипятится. Какао очень вкусно, когда в него добавляют несколько капель лимонного сока.</a:t>
            </a:r>
          </a:p>
        </p:txBody>
      </p:sp>
      <p:pic>
        <p:nvPicPr>
          <p:cNvPr id="2052" name="Picture 4" descr="Все о какао: история, химический состав бобов, полезные свойства напит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43107"/>
            <a:ext cx="4032448" cy="263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какао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38682"/>
            <a:ext cx="232974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89600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81</TotalTime>
  <Words>473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Тема урока: ГОРЯЧИЕ НАПИТКИ</vt:lpstr>
      <vt:lpstr>Презентация PowerPoint</vt:lpstr>
      <vt:lpstr>Презентация PowerPoint</vt:lpstr>
      <vt:lpstr>Презентация PowerPoint</vt:lpstr>
      <vt:lpstr>Действие чая</vt:lpstr>
      <vt:lpstr>Презентация PowerPoint</vt:lpstr>
      <vt:lpstr>Презентация PowerPoint</vt:lpstr>
      <vt:lpstr>КАКАО</vt:lpstr>
      <vt:lpstr>Презентация PowerPoint</vt:lpstr>
      <vt:lpstr>Какао – полезный напиток </vt:lpstr>
      <vt:lpstr>Презентация PowerPoint</vt:lpstr>
      <vt:lpstr>Домашнее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KAB21</dc:creator>
  <cp:lastModifiedBy>9</cp:lastModifiedBy>
  <cp:revision>9</cp:revision>
  <dcterms:created xsi:type="dcterms:W3CDTF">2024-01-19T08:26:06Z</dcterms:created>
  <dcterms:modified xsi:type="dcterms:W3CDTF">2024-01-23T05:42:39Z</dcterms:modified>
</cp:coreProperties>
</file>