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42" r:id="rId1"/>
  </p:sldMasterIdLst>
  <p:notesMasterIdLst>
    <p:notesMasterId r:id="rId14"/>
  </p:notesMasterIdLst>
  <p:sldIdLst>
    <p:sldId id="265" r:id="rId2"/>
    <p:sldId id="256" r:id="rId3"/>
    <p:sldId id="257" r:id="rId4"/>
    <p:sldId id="258" r:id="rId5"/>
    <p:sldId id="259" r:id="rId6"/>
    <p:sldId id="260" r:id="rId7"/>
    <p:sldId id="261" r:id="rId8"/>
    <p:sldId id="262" r:id="rId9"/>
    <p:sldId id="263" r:id="rId10"/>
    <p:sldId id="264" r:id="rId11"/>
    <p:sldId id="266" r:id="rId12"/>
    <p:sldId id="267"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5" d="100"/>
          <a:sy n="145" d="100"/>
        </p:scale>
        <p:origin x="62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373735837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30806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746803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39562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484846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003065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489949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466053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419282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613950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1885950"/>
            <a:ext cx="6686549" cy="1697086"/>
          </a:xfrm>
        </p:spPr>
        <p:txBody>
          <a:bodyPr anchor="b">
            <a:normAutofit/>
          </a:bodyPr>
          <a:lstStyle>
            <a:lvl1pPr>
              <a:defRPr sz="4050"/>
            </a:lvl1pPr>
          </a:lstStyle>
          <a:p>
            <a:r>
              <a:rPr lang="ru-RU" smtClean="0"/>
              <a:t>Образец заголовка</a:t>
            </a:r>
            <a:endParaRPr lang="en-US" dirty="0"/>
          </a:p>
        </p:txBody>
      </p:sp>
      <p:sp>
        <p:nvSpPr>
          <p:cNvPr id="3" name="Subtitle 2"/>
          <p:cNvSpPr>
            <a:spLocks noGrp="1"/>
          </p:cNvSpPr>
          <p:nvPr>
            <p:ph type="subTitle" idx="1"/>
          </p:nvPr>
        </p:nvSpPr>
        <p:spPr>
          <a:xfrm>
            <a:off x="1941910" y="3583035"/>
            <a:ext cx="6686549" cy="844712"/>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3242858"/>
            <a:ext cx="1308489" cy="5839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3397155"/>
            <a:ext cx="584825" cy="273844"/>
          </a:xfrm>
        </p:spPr>
        <p:txBody>
          <a:bodyPr/>
          <a:lstStyle/>
          <a:p>
            <a:pPr lvl="0" algn="r">
              <a:spcBef>
                <a:spcPts val="0"/>
              </a:spcBef>
              <a:buNone/>
            </a:pPr>
            <a:fld id="{00000000-1234-1234-1234-123412341234}" type="slidenum">
              <a:rPr lang="ru" sz="1000" smtClean="0">
                <a:solidFill>
                  <a:schemeClr val="dk2"/>
                </a:solidFill>
              </a:rPr>
              <a:t>‹#›</a:t>
            </a:fld>
            <a:endParaRPr lang="ru" sz="1000">
              <a:solidFill>
                <a:schemeClr val="dk2"/>
              </a:solidFill>
            </a:endParaRPr>
          </a:p>
        </p:txBody>
      </p:sp>
    </p:spTree>
    <p:extLst>
      <p:ext uri="{BB962C8B-B14F-4D97-AF65-F5344CB8AC3E}">
        <p14:creationId xmlns:p14="http://schemas.microsoft.com/office/powerpoint/2010/main" val="240674037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941910" y="457200"/>
            <a:ext cx="6686549" cy="2337780"/>
          </a:xfrm>
        </p:spPr>
        <p:txBody>
          <a:bodyPr anchor="ctr">
            <a:normAutofit/>
          </a:bodyPr>
          <a:lstStyle>
            <a:lvl1pPr algn="l">
              <a:defRPr sz="36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941910" y="3265535"/>
            <a:ext cx="6686549" cy="1166898"/>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12/30/2019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pPr lvl="0" algn="r">
              <a:spcBef>
                <a:spcPts val="0"/>
              </a:spcBef>
              <a:buNone/>
            </a:pPr>
            <a:fld id="{00000000-1234-1234-1234-123412341234}" type="slidenum">
              <a:rPr lang="ru" sz="1000" smtClean="0">
                <a:solidFill>
                  <a:schemeClr val="dk2"/>
                </a:solidFill>
              </a:rPr>
              <a:t>‹#›</a:t>
            </a:fld>
            <a:endParaRPr lang="ru" sz="1000">
              <a:solidFill>
                <a:schemeClr val="dk2"/>
              </a:solidFill>
            </a:endParaRPr>
          </a:p>
        </p:txBody>
      </p:sp>
    </p:spTree>
    <p:extLst>
      <p:ext uri="{BB962C8B-B14F-4D97-AF65-F5344CB8AC3E}">
        <p14:creationId xmlns:p14="http://schemas.microsoft.com/office/powerpoint/2010/main" val="381493241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137462" y="457200"/>
            <a:ext cx="6295445" cy="2171700"/>
          </a:xfrm>
        </p:spPr>
        <p:txBody>
          <a:bodyPr anchor="ctr">
            <a:normAutofit/>
          </a:bodyPr>
          <a:lstStyle>
            <a:lvl1pPr algn="l">
              <a:defRPr sz="36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2456259" y="2628900"/>
            <a:ext cx="5652416"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941910" y="3265535"/>
            <a:ext cx="6686549" cy="1166898"/>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12/30/2019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pPr lvl="0" algn="r">
              <a:spcBef>
                <a:spcPts val="0"/>
              </a:spcBef>
              <a:buNone/>
            </a:pPr>
            <a:fld id="{00000000-1234-1234-1234-123412341234}" type="slidenum">
              <a:rPr lang="ru" sz="1000" smtClean="0">
                <a:solidFill>
                  <a:schemeClr val="dk2"/>
                </a:solidFill>
              </a:rPr>
              <a:t>‹#›</a:t>
            </a:fld>
            <a:endParaRPr lang="ru" sz="1000">
              <a:solidFill>
                <a:schemeClr val="dk2"/>
              </a:solidFill>
            </a:endParaRPr>
          </a:p>
        </p:txBody>
      </p:sp>
      <p:sp>
        <p:nvSpPr>
          <p:cNvPr id="14" name="TextBox 13"/>
          <p:cNvSpPr txBox="1"/>
          <p:nvPr/>
        </p:nvSpPr>
        <p:spPr>
          <a:xfrm>
            <a:off x="1850739" y="48600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5" name="TextBox 14"/>
          <p:cNvSpPr txBox="1"/>
          <p:nvPr/>
        </p:nvSpPr>
        <p:spPr>
          <a:xfrm>
            <a:off x="8336139" y="2178980"/>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3454445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941910" y="1828800"/>
            <a:ext cx="6686550" cy="2043634"/>
          </a:xfrm>
        </p:spPr>
        <p:txBody>
          <a:bodyPr anchor="b">
            <a:normAutofit/>
          </a:bodyPr>
          <a:lstStyle>
            <a:lvl1pPr algn="l">
              <a:defRPr sz="36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1941910" y="3886200"/>
            <a:ext cx="6686550" cy="547217"/>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12/30/2019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pPr lvl="0" algn="r">
              <a:spcBef>
                <a:spcPts val="0"/>
              </a:spcBef>
              <a:buNone/>
            </a:pPr>
            <a:fld id="{00000000-1234-1234-1234-123412341234}" type="slidenum">
              <a:rPr lang="ru" sz="1000" smtClean="0">
                <a:solidFill>
                  <a:schemeClr val="dk2"/>
                </a:solidFill>
              </a:rPr>
              <a:t>‹#›</a:t>
            </a:fld>
            <a:endParaRPr lang="ru" sz="1000">
              <a:solidFill>
                <a:schemeClr val="dk2"/>
              </a:solidFill>
            </a:endParaRPr>
          </a:p>
        </p:txBody>
      </p:sp>
    </p:spTree>
    <p:extLst>
      <p:ext uri="{BB962C8B-B14F-4D97-AF65-F5344CB8AC3E}">
        <p14:creationId xmlns:p14="http://schemas.microsoft.com/office/powerpoint/2010/main" val="424763091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137462" y="457200"/>
            <a:ext cx="6295445" cy="2171700"/>
          </a:xfrm>
        </p:spPr>
        <p:txBody>
          <a:bodyPr anchor="ctr">
            <a:normAutofit/>
          </a:bodyPr>
          <a:lstStyle>
            <a:lvl1pPr algn="l">
              <a:defRPr sz="36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1941909" y="3257550"/>
            <a:ext cx="6686550" cy="62865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1941910" y="3886200"/>
            <a:ext cx="6686550" cy="547217"/>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12/30/2019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pPr lvl="0" algn="r">
              <a:spcBef>
                <a:spcPts val="0"/>
              </a:spcBef>
              <a:buNone/>
            </a:pPr>
            <a:fld id="{00000000-1234-1234-1234-123412341234}" type="slidenum">
              <a:rPr lang="ru" sz="1000" smtClean="0">
                <a:solidFill>
                  <a:schemeClr val="dk2"/>
                </a:solidFill>
              </a:rPr>
              <a:t>‹#›</a:t>
            </a:fld>
            <a:endParaRPr lang="ru" sz="1000">
              <a:solidFill>
                <a:schemeClr val="dk2"/>
              </a:solidFill>
            </a:endParaRPr>
          </a:p>
        </p:txBody>
      </p:sp>
      <p:sp>
        <p:nvSpPr>
          <p:cNvPr id="17" name="TextBox 16"/>
          <p:cNvSpPr txBox="1"/>
          <p:nvPr/>
        </p:nvSpPr>
        <p:spPr>
          <a:xfrm>
            <a:off x="1850739" y="48600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8" name="TextBox 17"/>
          <p:cNvSpPr txBox="1"/>
          <p:nvPr/>
        </p:nvSpPr>
        <p:spPr>
          <a:xfrm>
            <a:off x="8336139" y="2178980"/>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4463156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941910" y="470555"/>
            <a:ext cx="6686549" cy="2160015"/>
          </a:xfrm>
        </p:spPr>
        <p:txBody>
          <a:bodyPr anchor="ctr">
            <a:normAutofit/>
          </a:bodyPr>
          <a:lstStyle>
            <a:lvl1pPr algn="l">
              <a:defRPr sz="36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1941909" y="3257550"/>
            <a:ext cx="6686550" cy="62865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1941910" y="3886200"/>
            <a:ext cx="6686550" cy="547217"/>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12/30/2019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pPr lvl="0" algn="r">
              <a:spcBef>
                <a:spcPts val="0"/>
              </a:spcBef>
              <a:buNone/>
            </a:pPr>
            <a:fld id="{00000000-1234-1234-1234-123412341234}" type="slidenum">
              <a:rPr lang="ru" sz="1000" smtClean="0">
                <a:solidFill>
                  <a:schemeClr val="dk2"/>
                </a:solidFill>
              </a:rPr>
              <a:t>‹#›</a:t>
            </a:fld>
            <a:endParaRPr lang="ru" sz="1000">
              <a:solidFill>
                <a:schemeClr val="dk2"/>
              </a:solidFill>
            </a:endParaRPr>
          </a:p>
        </p:txBody>
      </p:sp>
    </p:spTree>
    <p:extLst>
      <p:ext uri="{BB962C8B-B14F-4D97-AF65-F5344CB8AC3E}">
        <p14:creationId xmlns:p14="http://schemas.microsoft.com/office/powerpoint/2010/main" val="151160411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ru" sz="1000" smtClean="0">
                <a:solidFill>
                  <a:schemeClr val="dk2"/>
                </a:solidFill>
              </a:rPr>
              <a:t>‹#›</a:t>
            </a:fld>
            <a:endParaRPr lang="ru" sz="1000">
              <a:solidFill>
                <a:schemeClr val="dk2"/>
              </a:solidFill>
            </a:endParaRPr>
          </a:p>
        </p:txBody>
      </p:sp>
    </p:spTree>
    <p:extLst>
      <p:ext uri="{BB962C8B-B14F-4D97-AF65-F5344CB8AC3E}">
        <p14:creationId xmlns:p14="http://schemas.microsoft.com/office/powerpoint/2010/main" val="846475372"/>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470554"/>
            <a:ext cx="1655701" cy="3962863"/>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941909" y="470554"/>
            <a:ext cx="4857750" cy="39628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ru" sz="1000" smtClean="0">
                <a:solidFill>
                  <a:schemeClr val="dk2"/>
                </a:solidFill>
              </a:rPr>
              <a:t>‹#›</a:t>
            </a:fld>
            <a:endParaRPr lang="ru" sz="1000">
              <a:solidFill>
                <a:schemeClr val="dk2"/>
              </a:solidFill>
            </a:endParaRPr>
          </a:p>
        </p:txBody>
      </p:sp>
    </p:spTree>
    <p:extLst>
      <p:ext uri="{BB962C8B-B14F-4D97-AF65-F5344CB8AC3E}">
        <p14:creationId xmlns:p14="http://schemas.microsoft.com/office/powerpoint/2010/main" val="2475246891"/>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ru"/>
              <a:t>‹#›</a:t>
            </a:fld>
            <a:endParaRPr lang="ru"/>
          </a:p>
        </p:txBody>
      </p:sp>
    </p:spTree>
    <p:extLst>
      <p:ext uri="{BB962C8B-B14F-4D97-AF65-F5344CB8AC3E}">
        <p14:creationId xmlns:p14="http://schemas.microsoft.com/office/powerpoint/2010/main" val="1106966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1944694" y="468082"/>
            <a:ext cx="6683765" cy="960668"/>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1941909" y="1600200"/>
            <a:ext cx="6686550" cy="283321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ru" sz="1000" smtClean="0">
                <a:solidFill>
                  <a:schemeClr val="dk2"/>
                </a:solidFill>
              </a:rPr>
              <a:t>‹#›</a:t>
            </a:fld>
            <a:endParaRPr lang="ru" sz="1000">
              <a:solidFill>
                <a:schemeClr val="dk2"/>
              </a:solidFill>
            </a:endParaRPr>
          </a:p>
        </p:txBody>
      </p:sp>
    </p:spTree>
    <p:extLst>
      <p:ext uri="{BB962C8B-B14F-4D97-AF65-F5344CB8AC3E}">
        <p14:creationId xmlns:p14="http://schemas.microsoft.com/office/powerpoint/2010/main" val="333936187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941910" y="1544063"/>
            <a:ext cx="6686549" cy="1101600"/>
          </a:xfrm>
        </p:spPr>
        <p:txBody>
          <a:bodyPr anchor="b"/>
          <a:lstStyle>
            <a:lvl1pPr algn="l">
              <a:defRPr sz="3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941910" y="2647597"/>
            <a:ext cx="6686549" cy="645300"/>
          </a:xfrm>
        </p:spPr>
        <p:txBody>
          <a:bodyPr anchor="t"/>
          <a:lstStyle>
            <a:lvl1pPr marL="0" indent="0" algn="l">
              <a:buNone/>
              <a:defRPr sz="150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12/30/2019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pPr lvl="0" algn="r">
              <a:spcBef>
                <a:spcPts val="0"/>
              </a:spcBef>
              <a:buNone/>
            </a:pPr>
            <a:fld id="{00000000-1234-1234-1234-123412341234}" type="slidenum">
              <a:rPr lang="ru" sz="1000" smtClean="0">
                <a:solidFill>
                  <a:schemeClr val="dk2"/>
                </a:solidFill>
              </a:rPr>
              <a:t>‹#›</a:t>
            </a:fld>
            <a:endParaRPr lang="ru" sz="1000">
              <a:solidFill>
                <a:schemeClr val="dk2"/>
              </a:solidFill>
            </a:endParaRPr>
          </a:p>
        </p:txBody>
      </p:sp>
    </p:spTree>
    <p:extLst>
      <p:ext uri="{BB962C8B-B14F-4D97-AF65-F5344CB8AC3E}">
        <p14:creationId xmlns:p14="http://schemas.microsoft.com/office/powerpoint/2010/main" val="2724819952"/>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941909" y="1600200"/>
            <a:ext cx="3235398" cy="28332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393060" y="1594666"/>
            <a:ext cx="3235398" cy="28332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0" y="590837"/>
            <a:ext cx="584825" cy="273844"/>
          </a:xfrm>
        </p:spPr>
        <p:txBody>
          <a:bodyPr/>
          <a:lstStyle/>
          <a:p>
            <a:pPr lvl="0" algn="r">
              <a:spcBef>
                <a:spcPts val="0"/>
              </a:spcBef>
              <a:buNone/>
            </a:pPr>
            <a:fld id="{00000000-1234-1234-1234-123412341234}" type="slidenum">
              <a:rPr lang="ru" sz="1000" smtClean="0">
                <a:solidFill>
                  <a:schemeClr val="dk2"/>
                </a:solidFill>
              </a:rPr>
              <a:t>‹#›</a:t>
            </a:fld>
            <a:endParaRPr lang="ru" sz="1000">
              <a:solidFill>
                <a:schemeClr val="dk2"/>
              </a:solidFill>
            </a:endParaRPr>
          </a:p>
        </p:txBody>
      </p:sp>
    </p:spTree>
    <p:extLst>
      <p:ext uri="{BB962C8B-B14F-4D97-AF65-F5344CB8AC3E}">
        <p14:creationId xmlns:p14="http://schemas.microsoft.com/office/powerpoint/2010/main" val="2090560501"/>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204530" y="1479527"/>
            <a:ext cx="2994549"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Content Placeholder 3"/>
          <p:cNvSpPr>
            <a:spLocks noGrp="1"/>
          </p:cNvSpPr>
          <p:nvPr>
            <p:ph sz="half" idx="2"/>
          </p:nvPr>
        </p:nvSpPr>
        <p:spPr>
          <a:xfrm>
            <a:off x="1941909" y="1911725"/>
            <a:ext cx="3257170" cy="2515545"/>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29972" y="1477106"/>
            <a:ext cx="2999251"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Content Placeholder 5"/>
          <p:cNvSpPr>
            <a:spLocks noGrp="1"/>
          </p:cNvSpPr>
          <p:nvPr>
            <p:ph sz="quarter" idx="4"/>
          </p:nvPr>
        </p:nvSpPr>
        <p:spPr>
          <a:xfrm>
            <a:off x="5375218" y="1909304"/>
            <a:ext cx="3254006" cy="2515545"/>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590837"/>
            <a:ext cx="584825" cy="273844"/>
          </a:xfrm>
        </p:spPr>
        <p:txBody>
          <a:bodyPr/>
          <a:lstStyle/>
          <a:p>
            <a:pPr lvl="0" algn="r">
              <a:spcBef>
                <a:spcPts val="0"/>
              </a:spcBef>
              <a:buNone/>
            </a:pPr>
            <a:fld id="{00000000-1234-1234-1234-123412341234}" type="slidenum">
              <a:rPr lang="ru" sz="1000" smtClean="0">
                <a:solidFill>
                  <a:schemeClr val="dk2"/>
                </a:solidFill>
              </a:rPr>
              <a:t>‹#›</a:t>
            </a:fld>
            <a:endParaRPr lang="ru" sz="1000">
              <a:solidFill>
                <a:schemeClr val="dk2"/>
              </a:solidFill>
            </a:endParaRPr>
          </a:p>
        </p:txBody>
      </p:sp>
    </p:spTree>
    <p:extLst>
      <p:ext uri="{BB962C8B-B14F-4D97-AF65-F5344CB8AC3E}">
        <p14:creationId xmlns:p14="http://schemas.microsoft.com/office/powerpoint/2010/main" val="401935389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lvl="0" algn="r">
              <a:spcBef>
                <a:spcPts val="0"/>
              </a:spcBef>
              <a:buNone/>
            </a:pPr>
            <a:fld id="{00000000-1234-1234-1234-123412341234}" type="slidenum">
              <a:rPr lang="ru" sz="1000" smtClean="0">
                <a:solidFill>
                  <a:schemeClr val="dk2"/>
                </a:solidFill>
              </a:rPr>
              <a:t>‹#›</a:t>
            </a:fld>
            <a:endParaRPr lang="ru" sz="1000">
              <a:solidFill>
                <a:schemeClr val="dk2"/>
              </a:solidFill>
            </a:endParaRPr>
          </a:p>
        </p:txBody>
      </p:sp>
    </p:spTree>
    <p:extLst>
      <p:ext uri="{BB962C8B-B14F-4D97-AF65-F5344CB8AC3E}">
        <p14:creationId xmlns:p14="http://schemas.microsoft.com/office/powerpoint/2010/main" val="821151833"/>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lvl="0" algn="r">
              <a:spcBef>
                <a:spcPts val="0"/>
              </a:spcBef>
              <a:buNone/>
            </a:pPr>
            <a:fld id="{00000000-1234-1234-1234-123412341234}" type="slidenum">
              <a:rPr lang="ru" sz="1000" smtClean="0">
                <a:solidFill>
                  <a:schemeClr val="dk2"/>
                </a:solidFill>
              </a:rPr>
              <a:t>‹#›</a:t>
            </a:fld>
            <a:endParaRPr lang="ru" sz="1000">
              <a:solidFill>
                <a:schemeClr val="dk2"/>
              </a:solidFill>
            </a:endParaRPr>
          </a:p>
        </p:txBody>
      </p:sp>
    </p:spTree>
    <p:extLst>
      <p:ext uri="{BB962C8B-B14F-4D97-AF65-F5344CB8AC3E}">
        <p14:creationId xmlns:p14="http://schemas.microsoft.com/office/powerpoint/2010/main" val="1141940095"/>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1910" y="334566"/>
            <a:ext cx="2628899" cy="732234"/>
          </a:xfrm>
        </p:spPr>
        <p:txBody>
          <a:bodyPr anchor="b"/>
          <a:lstStyle>
            <a:lvl1pPr algn="l">
              <a:defRPr sz="1500" b="0"/>
            </a:lvl1pPr>
          </a:lstStyle>
          <a:p>
            <a:r>
              <a:rPr lang="ru-RU" smtClean="0"/>
              <a:t>Образец заголовка</a:t>
            </a:r>
            <a:endParaRPr lang="en-US" dirty="0"/>
          </a:p>
        </p:txBody>
      </p:sp>
      <p:sp>
        <p:nvSpPr>
          <p:cNvPr id="3" name="Content Placeholder 2"/>
          <p:cNvSpPr>
            <a:spLocks noGrp="1"/>
          </p:cNvSpPr>
          <p:nvPr>
            <p:ph idx="1"/>
          </p:nvPr>
        </p:nvSpPr>
        <p:spPr>
          <a:xfrm>
            <a:off x="4742259" y="334567"/>
            <a:ext cx="3886200" cy="4061222"/>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941910" y="1198960"/>
            <a:ext cx="2628899" cy="319682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12/30/2019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ru" sz="1000" smtClean="0">
                <a:solidFill>
                  <a:schemeClr val="dk2"/>
                </a:solidFill>
              </a:rPr>
              <a:t>‹#›</a:t>
            </a:fld>
            <a:endParaRPr lang="ru" sz="1000">
              <a:solidFill>
                <a:schemeClr val="dk2"/>
              </a:solidFill>
            </a:endParaRPr>
          </a:p>
        </p:txBody>
      </p:sp>
    </p:spTree>
    <p:extLst>
      <p:ext uri="{BB962C8B-B14F-4D97-AF65-F5344CB8AC3E}">
        <p14:creationId xmlns:p14="http://schemas.microsoft.com/office/powerpoint/2010/main" val="357819103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1910" y="3600450"/>
            <a:ext cx="6686550" cy="425054"/>
          </a:xfrm>
        </p:spPr>
        <p:txBody>
          <a:bodyPr anchor="b">
            <a:normAutofit/>
          </a:bodyPr>
          <a:lstStyle>
            <a:lvl1pPr algn="l">
              <a:defRPr sz="18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941909" y="476224"/>
            <a:ext cx="6686550" cy="2891228"/>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ru-RU" smtClean="0"/>
              <a:t>Вставка рисунка</a:t>
            </a:r>
            <a:endParaRPr lang="en-US" dirty="0"/>
          </a:p>
        </p:txBody>
      </p:sp>
      <p:sp>
        <p:nvSpPr>
          <p:cNvPr id="4" name="Text Placeholder 3"/>
          <p:cNvSpPr>
            <a:spLocks noGrp="1"/>
          </p:cNvSpPr>
          <p:nvPr>
            <p:ph type="body" sz="half" idx="2"/>
          </p:nvPr>
        </p:nvSpPr>
        <p:spPr>
          <a:xfrm>
            <a:off x="1941910" y="4025504"/>
            <a:ext cx="6686550" cy="370284"/>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12/30/2019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pPr lvl="0" algn="r">
              <a:spcBef>
                <a:spcPts val="0"/>
              </a:spcBef>
              <a:buNone/>
            </a:pPr>
            <a:fld id="{00000000-1234-1234-1234-123412341234}" type="slidenum">
              <a:rPr lang="ru" sz="1000" smtClean="0">
                <a:solidFill>
                  <a:schemeClr val="dk2"/>
                </a:solidFill>
              </a:rPr>
              <a:t>‹#›</a:t>
            </a:fld>
            <a:endParaRPr lang="ru" sz="1000">
              <a:solidFill>
                <a:schemeClr val="dk2"/>
              </a:solidFill>
            </a:endParaRPr>
          </a:p>
        </p:txBody>
      </p:sp>
    </p:spTree>
    <p:extLst>
      <p:ext uri="{BB962C8B-B14F-4D97-AF65-F5344CB8AC3E}">
        <p14:creationId xmlns:p14="http://schemas.microsoft.com/office/powerpoint/2010/main" val="351184885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171450"/>
            <a:ext cx="2138637" cy="4978971"/>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589"/>
            <a:ext cx="1767506" cy="514052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51435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468082"/>
            <a:ext cx="6683765" cy="960668"/>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941909" y="1600200"/>
            <a:ext cx="6686550" cy="291465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771210" y="4597828"/>
            <a:ext cx="859712" cy="277797"/>
          </a:xfrm>
          <a:prstGeom prst="rect">
            <a:avLst/>
          </a:prstGeom>
        </p:spPr>
        <p:txBody>
          <a:bodyPr vert="horz" lIns="91440" tIns="45720" rIns="91440" bIns="45720" rtlCol="0" anchor="ctr"/>
          <a:lstStyle>
            <a:lvl1pPr algn="r">
              <a:defRPr sz="675">
                <a:solidFill>
                  <a:schemeClr val="tx1">
                    <a:tint val="75000"/>
                  </a:schemeClr>
                </a:solidFill>
              </a:defRPr>
            </a:lvl1pPr>
          </a:lstStyle>
          <a:p>
            <a:fld id="{B61BEF0D-F0BB-DE4B-95CE-6DB70DBA9567}" type="datetimeFigureOut">
              <a:rPr lang="en-US" smtClean="0"/>
              <a:pPr/>
              <a:t>12/30/2019</a:t>
            </a:fld>
            <a:endParaRPr lang="en-US" dirty="0"/>
          </a:p>
        </p:txBody>
      </p:sp>
      <p:sp>
        <p:nvSpPr>
          <p:cNvPr id="5" name="Footer Placeholder 4"/>
          <p:cNvSpPr>
            <a:spLocks noGrp="1"/>
          </p:cNvSpPr>
          <p:nvPr>
            <p:ph type="ftr" sz="quarter" idx="3"/>
          </p:nvPr>
        </p:nvSpPr>
        <p:spPr>
          <a:xfrm>
            <a:off x="1941910" y="4601856"/>
            <a:ext cx="5714999" cy="273844"/>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398860" y="590837"/>
            <a:ext cx="584825" cy="273844"/>
          </a:xfrm>
          <a:prstGeom prst="rect">
            <a:avLst/>
          </a:prstGeom>
        </p:spPr>
        <p:txBody>
          <a:bodyPr vert="horz" lIns="91440" tIns="45720" rIns="91440" bIns="45720" rtlCol="0" anchor="ctr"/>
          <a:lstStyle>
            <a:lvl1pPr algn="r">
              <a:defRPr sz="1500">
                <a:solidFill>
                  <a:srgbClr val="FEFFFF"/>
                </a:solidFill>
              </a:defRPr>
            </a:lvl1pPr>
          </a:lstStyle>
          <a:p>
            <a:pPr lvl="0" algn="r">
              <a:spcBef>
                <a:spcPts val="0"/>
              </a:spcBef>
              <a:buNone/>
            </a:pPr>
            <a:fld id="{00000000-1234-1234-1234-123412341234}" type="slidenum">
              <a:rPr lang="ru" sz="1000" smtClean="0">
                <a:solidFill>
                  <a:schemeClr val="dk2"/>
                </a:solidFill>
              </a:rPr>
              <a:t>‹#›</a:t>
            </a:fld>
            <a:endParaRPr lang="ru" sz="1000">
              <a:solidFill>
                <a:schemeClr val="dk2"/>
              </a:solidFill>
            </a:endParaRPr>
          </a:p>
        </p:txBody>
      </p:sp>
    </p:spTree>
    <p:extLst>
      <p:ext uri="{BB962C8B-B14F-4D97-AF65-F5344CB8AC3E}">
        <p14:creationId xmlns:p14="http://schemas.microsoft.com/office/powerpoint/2010/main" val="965123238"/>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 id="2147483854" r:id="rId12"/>
    <p:sldLayoutId id="2147483855" r:id="rId13"/>
    <p:sldLayoutId id="2147483856" r:id="rId14"/>
    <p:sldLayoutId id="2147483857" r:id="rId15"/>
    <p:sldLayoutId id="2147483858" r:id="rId16"/>
    <p:sldLayoutId id="2147483859" r:id="rId17"/>
  </p:sldLayoutIdLst>
  <p:hf sldNum="0" hdr="0" ftr="0" dt="0"/>
  <p:txStyles>
    <p:titleStyle>
      <a:lvl1pPr algn="l" defTabSz="342900" rtl="0" eaLnBrk="1" latinLnBrk="0" hangingPunct="1">
        <a:spcBef>
          <a:spcPct val="0"/>
        </a:spcBef>
        <a:buNone/>
        <a:defRPr sz="27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63970" y="2762936"/>
            <a:ext cx="3084001" cy="491180"/>
          </a:xfrm>
        </p:spPr>
        <p:txBody>
          <a:bodyPr>
            <a:normAutofit/>
          </a:bodyPr>
          <a:lstStyle/>
          <a:p>
            <a:r>
              <a:rPr lang="ru-RU" sz="2400" dirty="0" smtClean="0">
                <a:solidFill>
                  <a:srgbClr val="002060"/>
                </a:solidFill>
                <a:latin typeface="+mn-lt"/>
              </a:rPr>
              <a:t>Классный час.</a:t>
            </a:r>
            <a:endParaRPr lang="ru-RU" sz="2400" dirty="0">
              <a:solidFill>
                <a:srgbClr val="002060"/>
              </a:solidFill>
              <a:latin typeface="+mn-lt"/>
            </a:endParaRPr>
          </a:p>
        </p:txBody>
      </p:sp>
      <p:sp>
        <p:nvSpPr>
          <p:cNvPr id="3" name="Подзаголовок 2"/>
          <p:cNvSpPr>
            <a:spLocks noGrp="1"/>
          </p:cNvSpPr>
          <p:nvPr>
            <p:ph type="subTitle" idx="1"/>
          </p:nvPr>
        </p:nvSpPr>
        <p:spPr>
          <a:xfrm>
            <a:off x="6724419" y="4188249"/>
            <a:ext cx="2373532" cy="844712"/>
          </a:xfrm>
        </p:spPr>
        <p:txBody>
          <a:bodyPr/>
          <a:lstStyle/>
          <a:p>
            <a:pPr lvl="0" eaLnBrk="0" fontAlgn="base" hangingPunct="0">
              <a:spcBef>
                <a:spcPct val="20000"/>
              </a:spcBef>
              <a:spcAft>
                <a:spcPct val="0"/>
              </a:spcAft>
              <a:buClr>
                <a:srgbClr val="000066"/>
              </a:buClr>
              <a:buSzPct val="75000"/>
            </a:pPr>
            <a:r>
              <a:rPr lang="ru-RU" altLang="ru-RU" sz="1400" dirty="0">
                <a:solidFill>
                  <a:srgbClr val="000066"/>
                </a:solidFill>
                <a:latin typeface="Times New Roman" panose="02020603050405020304" pitchFamily="18" charset="0"/>
                <a:cs typeface="Times New Roman" panose="02020603050405020304" pitchFamily="18" charset="0"/>
              </a:rPr>
              <a:t>Ценева Елена Петровна, </a:t>
            </a:r>
          </a:p>
          <a:p>
            <a:pPr lvl="0" eaLnBrk="0" fontAlgn="base" hangingPunct="0">
              <a:spcBef>
                <a:spcPct val="20000"/>
              </a:spcBef>
              <a:spcAft>
                <a:spcPct val="0"/>
              </a:spcAft>
              <a:buClr>
                <a:srgbClr val="000066"/>
              </a:buClr>
              <a:buSzPct val="75000"/>
            </a:pPr>
            <a:r>
              <a:rPr lang="ru-RU" altLang="ru-RU" sz="1400" dirty="0">
                <a:solidFill>
                  <a:srgbClr val="000066"/>
                </a:solidFill>
                <a:latin typeface="Times New Roman" panose="02020603050405020304" pitchFamily="18" charset="0"/>
                <a:cs typeface="Times New Roman" panose="02020603050405020304" pitchFamily="18" charset="0"/>
              </a:rPr>
              <a:t>учитель начальных классов.</a:t>
            </a:r>
          </a:p>
          <a:p>
            <a:endParaRPr lang="ru-RU" dirty="0"/>
          </a:p>
        </p:txBody>
      </p:sp>
      <p:sp>
        <p:nvSpPr>
          <p:cNvPr id="4" name="Прямоугольник 3"/>
          <p:cNvSpPr/>
          <p:nvPr/>
        </p:nvSpPr>
        <p:spPr>
          <a:xfrm>
            <a:off x="231521" y="1048256"/>
            <a:ext cx="8866430" cy="1569660"/>
          </a:xfrm>
          <a:prstGeom prst="rect">
            <a:avLst/>
          </a:prstGeom>
        </p:spPr>
        <p:txBody>
          <a:bodyPr wrap="square">
            <a:spAutoFit/>
          </a:bodyPr>
          <a:lstStyle/>
          <a:p>
            <a:pPr algn="ctr"/>
            <a:r>
              <a:rPr lang="ru" sz="4800" kern="1200" dirty="0">
                <a:solidFill>
                  <a:srgbClr val="002060"/>
                </a:solidFill>
                <a:latin typeface="Century Gothic" panose="020B0502020202020204"/>
                <a:ea typeface="+mj-ea"/>
                <a:cs typeface="+mj-cs"/>
              </a:rPr>
              <a:t>Герои Великой Отечественной войны.</a:t>
            </a:r>
            <a:endParaRPr lang="ru-RU" dirty="0"/>
          </a:p>
        </p:txBody>
      </p:sp>
    </p:spTree>
    <p:extLst>
      <p:ext uri="{BB962C8B-B14F-4D97-AF65-F5344CB8AC3E}">
        <p14:creationId xmlns:p14="http://schemas.microsoft.com/office/powerpoint/2010/main" val="10103003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6" name="Shape 106"/>
          <p:cNvSpPr txBox="1">
            <a:spLocks noGrp="1"/>
          </p:cNvSpPr>
          <p:nvPr>
            <p:ph type="title"/>
          </p:nvPr>
        </p:nvSpPr>
        <p:spPr>
          <a:prstGeom prst="rect">
            <a:avLst/>
          </a:prstGeom>
        </p:spPr>
        <p:txBody>
          <a:bodyPr wrap="square" lIns="91425" tIns="91425" rIns="91425" bIns="91425" anchor="t" anchorCtr="0">
            <a:noAutofit/>
          </a:bodyPr>
          <a:lstStyle/>
          <a:p>
            <a:pPr lvl="0">
              <a:spcBef>
                <a:spcPts val="0"/>
              </a:spcBef>
              <a:buNone/>
            </a:pPr>
            <a:r>
              <a:rPr lang="ru"/>
              <a:t>Монумент “Разорванное кольцо”</a:t>
            </a:r>
          </a:p>
        </p:txBody>
      </p:sp>
      <p:sp>
        <p:nvSpPr>
          <p:cNvPr id="104" name="Shape 104"/>
          <p:cNvSpPr txBox="1">
            <a:spLocks noGrp="1"/>
          </p:cNvSpPr>
          <p:nvPr>
            <p:ph type="body" idx="1"/>
          </p:nvPr>
        </p:nvSpPr>
        <p:spPr>
          <a:prstGeom prst="rect">
            <a:avLst/>
          </a:prstGeom>
        </p:spPr>
        <p:txBody>
          <a:bodyPr wrap="square" lIns="91425" tIns="91425" rIns="91425" bIns="91425" anchor="t" anchorCtr="0">
            <a:noAutofit/>
          </a:bodyPr>
          <a:lstStyle/>
          <a:p>
            <a:pPr lvl="0">
              <a:spcBef>
                <a:spcPts val="0"/>
              </a:spcBef>
              <a:buNone/>
            </a:pPr>
            <a:endParaRPr/>
          </a:p>
        </p:txBody>
      </p:sp>
      <p:pic>
        <p:nvPicPr>
          <p:cNvPr id="105" name="Shape 105" descr="800px-RIAN_archive_500244_Broken_Ring_monument_on_Road_of_Life.jpg"/>
          <p:cNvPicPr preferRelativeResize="0"/>
          <p:nvPr/>
        </p:nvPicPr>
        <p:blipFill>
          <a:blip r:embed="rId3">
            <a:alphaModFix/>
          </a:blip>
          <a:stretch>
            <a:fillRect/>
          </a:stretch>
        </p:blipFill>
        <p:spPr>
          <a:xfrm>
            <a:off x="0" y="15500"/>
            <a:ext cx="9226474" cy="5334274"/>
          </a:xfrm>
          <a:prstGeom prst="rect">
            <a:avLst/>
          </a:prstGeom>
          <a:noFill/>
          <a:ln>
            <a:noFill/>
          </a:ln>
        </p:spPr>
      </p:pic>
      <p:sp>
        <p:nvSpPr>
          <p:cNvPr id="2" name="TextBox 1"/>
          <p:cNvSpPr txBox="1"/>
          <p:nvPr/>
        </p:nvSpPr>
        <p:spPr>
          <a:xfrm>
            <a:off x="311700" y="131210"/>
            <a:ext cx="8239175" cy="1200329"/>
          </a:xfrm>
          <a:prstGeom prst="rect">
            <a:avLst/>
          </a:prstGeom>
          <a:noFill/>
        </p:spPr>
        <p:txBody>
          <a:bodyPr wrap="square" rtlCol="0">
            <a:spAutoFit/>
          </a:bodyPr>
          <a:lstStyle/>
          <a:p>
            <a:r>
              <a:rPr lang="ru-RU" sz="3600" dirty="0" smtClean="0">
                <a:solidFill>
                  <a:schemeClr val="bg1"/>
                </a:solidFill>
                <a:latin typeface="+mn-lt"/>
              </a:rPr>
              <a:t>Монумент «Разорванное кольцо»</a:t>
            </a:r>
          </a:p>
          <a:p>
            <a:r>
              <a:rPr lang="ru-RU" sz="3600" dirty="0" smtClean="0">
                <a:solidFill>
                  <a:schemeClr val="bg1"/>
                </a:solidFill>
                <a:latin typeface="+mn-lt"/>
              </a:rPr>
              <a:t> в честь прорыва блокады.</a:t>
            </a:r>
            <a:endParaRPr lang="ru-RU" sz="3600" dirty="0">
              <a:solidFill>
                <a:schemeClr val="bg1"/>
              </a:solidFill>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endParaRPr lang="ru-RU"/>
          </a:p>
        </p:txBody>
      </p:sp>
      <p:sp>
        <p:nvSpPr>
          <p:cNvPr id="3" name="Текст 2"/>
          <p:cNvSpPr>
            <a:spLocks noGrp="1"/>
          </p:cNvSpPr>
          <p:nvPr>
            <p:ph type="body" idx="1"/>
          </p:nvPr>
        </p:nvSpPr>
        <p:spPr/>
        <p:txBody>
          <a:bodyPr/>
          <a:lstStyle/>
          <a:p>
            <a:endParaRPr lang="ru-RU" dirty="0"/>
          </a:p>
        </p:txBody>
      </p:sp>
      <p:pic>
        <p:nvPicPr>
          <p:cNvPr id="4" name="Picture 2"/>
          <p:cNvPicPr>
            <a:picLocks noChangeAspect="1" noChangeArrowheads="1"/>
          </p:cNvPicPr>
          <p:nvPr/>
        </p:nvPicPr>
        <p:blipFill rotWithShape="1">
          <a:blip r:embed="rId2" cstate="print"/>
          <a:srcRect l="19595" t="12861" r="16352" b="11644"/>
          <a:stretch/>
        </p:blipFill>
        <p:spPr bwMode="auto">
          <a:xfrm>
            <a:off x="434175" y="277616"/>
            <a:ext cx="8275649" cy="4549434"/>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716610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1668162" y="3154269"/>
            <a:ext cx="6833287" cy="972887"/>
          </a:xfrm>
        </p:spPr>
        <p:txBody>
          <a:bodyPr>
            <a:noAutofit/>
          </a:bodyPr>
          <a:lstStyle/>
          <a:p>
            <a:pPr marL="0" indent="0">
              <a:buNone/>
            </a:pPr>
            <a:r>
              <a:rPr lang="ru-RU" sz="2800" dirty="0" smtClean="0"/>
              <a:t>Презентацию подготовила </a:t>
            </a:r>
          </a:p>
          <a:p>
            <a:pPr marL="0" indent="0">
              <a:buNone/>
            </a:pPr>
            <a:r>
              <a:rPr lang="ru-RU" sz="2800" dirty="0" smtClean="0"/>
              <a:t>Елена Петровна Ценева, учитель начальных классов</a:t>
            </a:r>
          </a:p>
          <a:p>
            <a:pPr marL="0" indent="0">
              <a:buNone/>
            </a:pPr>
            <a:r>
              <a:rPr lang="ru-RU" sz="2800" dirty="0" smtClean="0"/>
              <a:t>МБОУ СОШ №4 </a:t>
            </a:r>
            <a:endParaRPr lang="ru-RU" sz="2800" dirty="0"/>
          </a:p>
        </p:txBody>
      </p:sp>
    </p:spTree>
    <p:extLst>
      <p:ext uri="{BB962C8B-B14F-4D97-AF65-F5344CB8AC3E}">
        <p14:creationId xmlns:p14="http://schemas.microsoft.com/office/powerpoint/2010/main" val="2818884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2" name="TextBox 1"/>
          <p:cNvSpPr txBox="1"/>
          <p:nvPr/>
        </p:nvSpPr>
        <p:spPr>
          <a:xfrm>
            <a:off x="1017431" y="431768"/>
            <a:ext cx="7374405" cy="954107"/>
          </a:xfrm>
          <a:prstGeom prst="rect">
            <a:avLst/>
          </a:prstGeom>
          <a:noFill/>
        </p:spPr>
        <p:txBody>
          <a:bodyPr wrap="square" rtlCol="0">
            <a:spAutoFit/>
          </a:bodyPr>
          <a:lstStyle/>
          <a:p>
            <a:pPr lvl="0" defTabSz="342900">
              <a:spcAft>
                <a:spcPts val="450"/>
              </a:spcAft>
              <a:buClr>
                <a:prstClr val="white"/>
              </a:buClr>
              <a:buSzPct val="80000"/>
            </a:pPr>
            <a:r>
              <a:rPr lang="ru" sz="2800" kern="1200" dirty="0">
                <a:solidFill>
                  <a:srgbClr val="002060"/>
                </a:solidFill>
                <a:latin typeface="Century Gothic" panose="020B0502020202020204"/>
                <a:ea typeface="+mn-ea"/>
                <a:cs typeface="+mn-cs"/>
              </a:rPr>
              <a:t>Героизм народа во время блокады Ленинграда. </a:t>
            </a:r>
            <a:r>
              <a:rPr lang="ru" sz="2800" kern="1200" dirty="0" smtClean="0">
                <a:solidFill>
                  <a:srgbClr val="002060"/>
                </a:solidFill>
                <a:latin typeface="Century Gothic" panose="020B0502020202020204"/>
                <a:ea typeface="+mn-ea"/>
                <a:cs typeface="+mn-cs"/>
              </a:rPr>
              <a:t>   Дорога жизни.</a:t>
            </a:r>
            <a:endParaRPr lang="ru" sz="2800" kern="1200" dirty="0">
              <a:solidFill>
                <a:srgbClr val="002060"/>
              </a:solidFill>
              <a:latin typeface="Century Gothic" panose="020B0502020202020204"/>
              <a:ea typeface="+mn-ea"/>
              <a:cs typeface="+mn-cs"/>
            </a:endParaRPr>
          </a:p>
        </p:txBody>
      </p:sp>
      <p:pic>
        <p:nvPicPr>
          <p:cNvPr id="5" name="Picture 2"/>
          <p:cNvPicPr>
            <a:picLocks noChangeAspect="1" noChangeArrowheads="1"/>
          </p:cNvPicPr>
          <p:nvPr/>
        </p:nvPicPr>
        <p:blipFill rotWithShape="1">
          <a:blip r:embed="rId3" cstate="print"/>
          <a:srcRect l="29460" t="36644" r="7026" b="8401"/>
          <a:stretch/>
        </p:blipFill>
        <p:spPr bwMode="auto">
          <a:xfrm>
            <a:off x="2079621" y="1567264"/>
            <a:ext cx="5250023" cy="340693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ctrTitle"/>
          </p:nvPr>
        </p:nvSpPr>
        <p:spPr>
          <a:xfrm>
            <a:off x="4946969" y="3901002"/>
            <a:ext cx="4973283" cy="563542"/>
          </a:xfrm>
          <a:prstGeom prst="rect">
            <a:avLst/>
          </a:prstGeom>
        </p:spPr>
        <p:txBody>
          <a:bodyPr wrap="square" lIns="91425" tIns="91425" rIns="91425" bIns="91425" anchor="b" anchorCtr="0">
            <a:noAutofit/>
          </a:bodyPr>
          <a:lstStyle/>
          <a:p>
            <a:pPr lvl="0">
              <a:spcBef>
                <a:spcPts val="0"/>
              </a:spcBef>
            </a:pPr>
            <a:r>
              <a:rPr lang="ru-RU" sz="2800" dirty="0" smtClean="0">
                <a:solidFill>
                  <a:srgbClr val="002060"/>
                </a:solidFill>
              </a:rPr>
              <a:t> 900дней блокады Ленинграда.</a:t>
            </a:r>
            <a:br>
              <a:rPr lang="ru-RU" sz="2800" dirty="0" smtClean="0">
                <a:solidFill>
                  <a:srgbClr val="002060"/>
                </a:solidFill>
              </a:rPr>
            </a:br>
            <a:r>
              <a:rPr lang="ru-RU" sz="2800" dirty="0" smtClean="0">
                <a:solidFill>
                  <a:srgbClr val="002060"/>
                </a:solidFill>
              </a:rPr>
              <a:t>Дорога жизни через Ладожское озеро</a:t>
            </a:r>
            <a:r>
              <a:rPr lang="ru-RU" sz="1400" dirty="0" smtClean="0"/>
              <a:t>.</a:t>
            </a:r>
            <a:br>
              <a:rPr lang="ru-RU" sz="1400" dirty="0" smtClean="0"/>
            </a:br>
            <a:endParaRPr sz="1400" dirty="0"/>
          </a:p>
        </p:txBody>
      </p:sp>
      <p:sp>
        <p:nvSpPr>
          <p:cNvPr id="2" name="TextBox 1"/>
          <p:cNvSpPr txBox="1"/>
          <p:nvPr/>
        </p:nvSpPr>
        <p:spPr>
          <a:xfrm>
            <a:off x="3563013" y="189352"/>
            <a:ext cx="5647411" cy="1938992"/>
          </a:xfrm>
          <a:prstGeom prst="rect">
            <a:avLst/>
          </a:prstGeom>
          <a:noFill/>
        </p:spPr>
        <p:txBody>
          <a:bodyPr wrap="square" rtlCol="0">
            <a:spAutoFit/>
          </a:bodyPr>
          <a:lstStyle/>
          <a:p>
            <a:pPr algn="ctr"/>
            <a:r>
              <a:rPr lang="ru-RU" sz="4000" dirty="0" smtClean="0">
                <a:solidFill>
                  <a:srgbClr val="002060"/>
                </a:solidFill>
              </a:rPr>
              <a:t>Героическая</a:t>
            </a:r>
          </a:p>
          <a:p>
            <a:pPr algn="ctr"/>
            <a:r>
              <a:rPr lang="ru-RU" sz="4000" dirty="0" smtClean="0">
                <a:solidFill>
                  <a:srgbClr val="002060"/>
                </a:solidFill>
              </a:rPr>
              <a:t> летопись Великой Отечественной войны.</a:t>
            </a:r>
            <a:endParaRPr lang="ru-RU" sz="4000" dirty="0">
              <a:solidFill>
                <a:srgbClr val="002060"/>
              </a:solidFill>
            </a:endParaRPr>
          </a:p>
        </p:txBody>
      </p:sp>
      <p:pic>
        <p:nvPicPr>
          <p:cNvPr id="5" name="Picture 2"/>
          <p:cNvPicPr>
            <a:picLocks noChangeAspect="1" noChangeArrowheads="1"/>
          </p:cNvPicPr>
          <p:nvPr/>
        </p:nvPicPr>
        <p:blipFill rotWithShape="1">
          <a:blip r:embed="rId3" cstate="print"/>
          <a:srcRect l="57251" t="21686" r="5270" b="6905"/>
          <a:stretch/>
        </p:blipFill>
        <p:spPr bwMode="auto">
          <a:xfrm>
            <a:off x="135925" y="189351"/>
            <a:ext cx="3340616" cy="4773711"/>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311700" y="149075"/>
            <a:ext cx="8520600" cy="566700"/>
          </a:xfrm>
          <a:prstGeom prst="rect">
            <a:avLst/>
          </a:prstGeom>
        </p:spPr>
        <p:txBody>
          <a:bodyPr wrap="square" lIns="91425" tIns="91425" rIns="91425" bIns="91425" anchor="t" anchorCtr="0">
            <a:noAutofit/>
          </a:bodyPr>
          <a:lstStyle/>
          <a:p>
            <a:pPr lvl="0" algn="ctr">
              <a:spcBef>
                <a:spcPts val="0"/>
              </a:spcBef>
              <a:buNone/>
            </a:pPr>
            <a:r>
              <a:rPr lang="ru" dirty="0">
                <a:solidFill>
                  <a:srgbClr val="002060"/>
                </a:solidFill>
                <a:latin typeface="Times New Roman"/>
                <a:ea typeface="Times New Roman"/>
                <a:cs typeface="Times New Roman"/>
                <a:sym typeface="Times New Roman"/>
              </a:rPr>
              <a:t>Героизм народа во время блокады </a:t>
            </a:r>
            <a:r>
              <a:rPr lang="ru" dirty="0" smtClean="0">
                <a:solidFill>
                  <a:srgbClr val="002060"/>
                </a:solidFill>
                <a:latin typeface="Times New Roman"/>
                <a:ea typeface="Times New Roman"/>
                <a:cs typeface="Times New Roman"/>
                <a:sym typeface="Times New Roman"/>
              </a:rPr>
              <a:t>Ленинграда.</a:t>
            </a:r>
            <a:endParaRPr lang="ru" dirty="0">
              <a:solidFill>
                <a:srgbClr val="002060"/>
              </a:solidFill>
              <a:latin typeface="Times New Roman"/>
              <a:ea typeface="Times New Roman"/>
              <a:cs typeface="Times New Roman"/>
              <a:sym typeface="Times New Roman"/>
            </a:endParaRPr>
          </a:p>
        </p:txBody>
      </p:sp>
      <p:sp>
        <p:nvSpPr>
          <p:cNvPr id="68" name="Shape 68"/>
          <p:cNvSpPr txBox="1">
            <a:spLocks noGrp="1"/>
          </p:cNvSpPr>
          <p:nvPr>
            <p:ph type="body" idx="1"/>
          </p:nvPr>
        </p:nvSpPr>
        <p:spPr>
          <a:xfrm>
            <a:off x="311700" y="715775"/>
            <a:ext cx="8520600" cy="4427700"/>
          </a:xfrm>
          <a:prstGeom prst="rect">
            <a:avLst/>
          </a:prstGeom>
        </p:spPr>
        <p:txBody>
          <a:bodyPr wrap="square" lIns="91425" tIns="91425" rIns="91425" bIns="91425" anchor="t" anchorCtr="0">
            <a:noAutofit/>
          </a:bodyPr>
          <a:lstStyle/>
          <a:p>
            <a:pPr lvl="0" algn="just" rtl="0">
              <a:lnSpc>
                <a:spcPct val="150000"/>
              </a:lnSpc>
              <a:spcBef>
                <a:spcPts val="0"/>
              </a:spcBef>
              <a:buNone/>
            </a:pPr>
            <a:r>
              <a:rPr lang="ru" sz="2000" dirty="0">
                <a:solidFill>
                  <a:srgbClr val="002060"/>
                </a:solidFill>
                <a:latin typeface="Times New Roman"/>
                <a:ea typeface="Times New Roman"/>
                <a:cs typeface="Times New Roman"/>
                <a:sym typeface="Times New Roman"/>
              </a:rPr>
              <a:t>В своей презентации я расскажу о героине Гилевой Любовь Ивановне,которая участвовала в перевозке грузов по дороге через Ладожское озеро в первую зиму блокады Ленинграда </a:t>
            </a:r>
            <a:endParaRPr lang="ru" sz="2000" dirty="0" smtClean="0">
              <a:solidFill>
                <a:srgbClr val="002060"/>
              </a:solidFill>
              <a:latin typeface="Times New Roman"/>
              <a:ea typeface="Times New Roman"/>
              <a:cs typeface="Times New Roman"/>
              <a:sym typeface="Times New Roman"/>
            </a:endParaRPr>
          </a:p>
          <a:p>
            <a:pPr lvl="0" algn="just" rtl="0">
              <a:lnSpc>
                <a:spcPct val="150000"/>
              </a:lnSpc>
              <a:spcBef>
                <a:spcPts val="0"/>
              </a:spcBef>
              <a:buNone/>
            </a:pPr>
            <a:r>
              <a:rPr lang="ru" sz="2000" dirty="0">
                <a:solidFill>
                  <a:srgbClr val="002060"/>
                </a:solidFill>
                <a:latin typeface="Times New Roman"/>
                <a:ea typeface="Times New Roman"/>
                <a:cs typeface="Times New Roman"/>
                <a:sym typeface="Times New Roman"/>
              </a:rPr>
              <a:t> </a:t>
            </a:r>
            <a:r>
              <a:rPr lang="ru" sz="2000" dirty="0" smtClean="0">
                <a:solidFill>
                  <a:srgbClr val="002060"/>
                </a:solidFill>
                <a:latin typeface="Times New Roman"/>
                <a:ea typeface="Times New Roman"/>
                <a:cs typeface="Times New Roman"/>
                <a:sym typeface="Times New Roman"/>
              </a:rPr>
              <a:t>   (</a:t>
            </a:r>
            <a:r>
              <a:rPr lang="ru" sz="2000" dirty="0">
                <a:solidFill>
                  <a:srgbClr val="002060"/>
                </a:solidFill>
                <a:latin typeface="Times New Roman"/>
                <a:ea typeface="Times New Roman"/>
                <a:cs typeface="Times New Roman"/>
                <a:sym typeface="Times New Roman"/>
              </a:rPr>
              <a:t>декабрь 1941-март 1942 г). </a:t>
            </a:r>
          </a:p>
          <a:p>
            <a:pPr lvl="0" algn="just">
              <a:lnSpc>
                <a:spcPct val="150000"/>
              </a:lnSpc>
              <a:spcBef>
                <a:spcPts val="0"/>
              </a:spcBef>
              <a:buNone/>
            </a:pPr>
            <a:r>
              <a:rPr lang="ru" sz="2000" dirty="0">
                <a:solidFill>
                  <a:srgbClr val="002060"/>
                </a:solidFill>
                <a:latin typeface="Times New Roman"/>
                <a:ea typeface="Times New Roman"/>
                <a:cs typeface="Times New Roman"/>
                <a:sym typeface="Times New Roman"/>
              </a:rPr>
              <a:t>До войны в город Ленинград по множеству железнодорожных линий и веток каждый день прибывала не одна тысяча вагонов с всякими грузами. По рекам и каналам шли в Ленинград пароходы и баржи - с дровами, углем, нефтью, мукой, крупой и многим другим. Теперь все эти пути были перехвачены врагом. Огромный поток грузов сразу иссяк.</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prstGeom prst="rect">
            <a:avLst/>
          </a:prstGeom>
        </p:spPr>
        <p:txBody>
          <a:bodyPr wrap="square" lIns="91425" tIns="91425" rIns="91425" bIns="91425" anchor="t" anchorCtr="0">
            <a:noAutofit/>
          </a:bodyPr>
          <a:lstStyle/>
          <a:p>
            <a:pPr lvl="0">
              <a:spcBef>
                <a:spcPts val="0"/>
              </a:spcBef>
              <a:buNone/>
            </a:pPr>
            <a:endParaRPr/>
          </a:p>
        </p:txBody>
      </p:sp>
      <p:sp>
        <p:nvSpPr>
          <p:cNvPr id="74" name="Shape 74"/>
          <p:cNvSpPr txBox="1">
            <a:spLocks noGrp="1"/>
          </p:cNvSpPr>
          <p:nvPr>
            <p:ph type="body" idx="1"/>
          </p:nvPr>
        </p:nvSpPr>
        <p:spPr>
          <a:prstGeom prst="rect">
            <a:avLst/>
          </a:prstGeom>
        </p:spPr>
        <p:txBody>
          <a:bodyPr wrap="square" lIns="91425" tIns="91425" rIns="91425" bIns="91425" anchor="t" anchorCtr="0">
            <a:noAutofit/>
          </a:bodyPr>
          <a:lstStyle/>
          <a:p>
            <a:pPr lvl="0">
              <a:spcBef>
                <a:spcPts val="0"/>
              </a:spcBef>
              <a:buNone/>
            </a:pPr>
            <a:endParaRPr/>
          </a:p>
        </p:txBody>
      </p:sp>
      <p:pic>
        <p:nvPicPr>
          <p:cNvPr id="75" name="Shape 75"/>
          <p:cNvPicPr preferRelativeResize="0"/>
          <p:nvPr/>
        </p:nvPicPr>
        <p:blipFill>
          <a:blip r:embed="rId3">
            <a:alphaModFix/>
          </a:blip>
          <a:stretch>
            <a:fillRect/>
          </a:stretch>
        </p:blipFill>
        <p:spPr>
          <a:xfrm>
            <a:off x="0" y="0"/>
            <a:ext cx="9144000" cy="5143499"/>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prstGeom prst="rect">
            <a:avLst/>
          </a:prstGeom>
        </p:spPr>
        <p:txBody>
          <a:bodyPr wrap="square" lIns="91425" tIns="91425" rIns="91425" bIns="91425" anchor="t" anchorCtr="0">
            <a:noAutofit/>
          </a:bodyPr>
          <a:lstStyle/>
          <a:p>
            <a:pPr lvl="0">
              <a:spcBef>
                <a:spcPts val="0"/>
              </a:spcBef>
              <a:buNone/>
            </a:pPr>
            <a:endParaRPr/>
          </a:p>
        </p:txBody>
      </p:sp>
      <p:sp>
        <p:nvSpPr>
          <p:cNvPr id="81" name="Shape 81"/>
          <p:cNvSpPr txBox="1">
            <a:spLocks noGrp="1"/>
          </p:cNvSpPr>
          <p:nvPr>
            <p:ph type="body" idx="1"/>
          </p:nvPr>
        </p:nvSpPr>
        <p:spPr>
          <a:prstGeom prst="rect">
            <a:avLst/>
          </a:prstGeom>
        </p:spPr>
        <p:txBody>
          <a:bodyPr wrap="square" lIns="91425" tIns="91425" rIns="91425" bIns="91425" anchor="t" anchorCtr="0">
            <a:noAutofit/>
          </a:bodyPr>
          <a:lstStyle/>
          <a:p>
            <a:pPr lvl="0">
              <a:spcBef>
                <a:spcPts val="0"/>
              </a:spcBef>
              <a:buNone/>
            </a:pPr>
            <a:endParaRPr/>
          </a:p>
        </p:txBody>
      </p:sp>
      <p:pic>
        <p:nvPicPr>
          <p:cNvPr id="82" name="Shape 82"/>
          <p:cNvPicPr preferRelativeResize="0"/>
          <p:nvPr/>
        </p:nvPicPr>
        <p:blipFill>
          <a:blip r:embed="rId3">
            <a:alphaModFix/>
          </a:blip>
          <a:stretch>
            <a:fillRect/>
          </a:stretch>
        </p:blipFill>
        <p:spPr>
          <a:xfrm>
            <a:off x="0" y="0"/>
            <a:ext cx="9144000" cy="5143500"/>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351171" y="148996"/>
            <a:ext cx="8520600" cy="572700"/>
          </a:xfrm>
          <a:prstGeom prst="rect">
            <a:avLst/>
          </a:prstGeom>
        </p:spPr>
        <p:txBody>
          <a:bodyPr wrap="square" lIns="91425" tIns="91425" rIns="91425" bIns="91425" anchor="t" anchorCtr="0">
            <a:noAutofit/>
          </a:bodyPr>
          <a:lstStyle/>
          <a:p>
            <a:pPr lvl="0" algn="ctr">
              <a:spcBef>
                <a:spcPts val="0"/>
              </a:spcBef>
              <a:buNone/>
            </a:pPr>
            <a:r>
              <a:rPr lang="ru-RU" sz="2400" dirty="0" smtClean="0">
                <a:solidFill>
                  <a:srgbClr val="002060"/>
                </a:solidFill>
              </a:rPr>
              <a:t>Неимоверные трудности и страдания пережили ленинградцы во время небывалой в истории человечества блокады. Единственная связь- это по льду Ладожского озера.</a:t>
            </a:r>
            <a:endParaRPr sz="2400" dirty="0">
              <a:solidFill>
                <a:srgbClr val="002060"/>
              </a:solidFill>
            </a:endParaRPr>
          </a:p>
        </p:txBody>
      </p:sp>
      <p:pic>
        <p:nvPicPr>
          <p:cNvPr id="88" name="Shape 88"/>
          <p:cNvPicPr preferRelativeResize="0"/>
          <p:nvPr/>
        </p:nvPicPr>
        <p:blipFill rotWithShape="1">
          <a:blip r:embed="rId3">
            <a:alphaModFix/>
          </a:blip>
          <a:srcRect l="4584" t="30801" r="3857" b="5762"/>
          <a:stretch/>
        </p:blipFill>
        <p:spPr>
          <a:xfrm>
            <a:off x="351171" y="1756437"/>
            <a:ext cx="8667839" cy="3387063"/>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prstGeom prst="rect">
            <a:avLst/>
          </a:prstGeom>
        </p:spPr>
        <p:txBody>
          <a:bodyPr wrap="square" lIns="91425" tIns="91425" rIns="91425" bIns="91425" anchor="t" anchorCtr="0">
            <a:noAutofit/>
          </a:bodyPr>
          <a:lstStyle/>
          <a:p>
            <a:pPr lvl="0" indent="69850" algn="just" rtl="0">
              <a:lnSpc>
                <a:spcPct val="115000"/>
              </a:lnSpc>
              <a:spcBef>
                <a:spcPts val="0"/>
              </a:spcBef>
              <a:buClr>
                <a:schemeClr val="dk1"/>
              </a:buClr>
              <a:buSzPct val="39285"/>
              <a:buFont typeface="Arial"/>
              <a:buNone/>
            </a:pPr>
            <a:r>
              <a:rPr lang="ru" dirty="0" smtClean="0">
                <a:highlight>
                  <a:srgbClr val="FFFFFF"/>
                </a:highlight>
                <a:latin typeface="Times New Roman"/>
                <a:ea typeface="Times New Roman"/>
                <a:cs typeface="Times New Roman"/>
                <a:sym typeface="Times New Roman"/>
              </a:rPr>
              <a:t>       Из </a:t>
            </a:r>
            <a:r>
              <a:rPr lang="ru" dirty="0">
                <a:highlight>
                  <a:srgbClr val="FFFFFF"/>
                </a:highlight>
                <a:latin typeface="Times New Roman"/>
                <a:ea typeface="Times New Roman"/>
                <a:cs typeface="Times New Roman"/>
                <a:sym typeface="Times New Roman"/>
              </a:rPr>
              <a:t>воспоминаний Гилевой Любовь Ивановны.</a:t>
            </a:r>
          </a:p>
          <a:p>
            <a:pPr lvl="0">
              <a:spcBef>
                <a:spcPts val="0"/>
              </a:spcBef>
              <a:buNone/>
            </a:pPr>
            <a:endParaRPr sz="1100" dirty="0">
              <a:highlight>
                <a:srgbClr val="FFFFFF"/>
              </a:highlight>
              <a:latin typeface="Times New Roman"/>
              <a:ea typeface="Times New Roman"/>
              <a:cs typeface="Times New Roman"/>
              <a:sym typeface="Times New Roman"/>
            </a:endParaRPr>
          </a:p>
        </p:txBody>
      </p:sp>
      <p:sp>
        <p:nvSpPr>
          <p:cNvPr id="94" name="Shape 94"/>
          <p:cNvSpPr txBox="1">
            <a:spLocks noGrp="1"/>
          </p:cNvSpPr>
          <p:nvPr>
            <p:ph type="body" idx="1"/>
          </p:nvPr>
        </p:nvSpPr>
        <p:spPr>
          <a:prstGeom prst="rect">
            <a:avLst/>
          </a:prstGeom>
        </p:spPr>
        <p:txBody>
          <a:bodyPr wrap="square" lIns="91425" tIns="91425" rIns="91425" bIns="91425" anchor="t" anchorCtr="0">
            <a:noAutofit/>
          </a:bodyPr>
          <a:lstStyle/>
          <a:p>
            <a:pPr lvl="0" indent="139700" algn="just" rtl="0">
              <a:spcBef>
                <a:spcPts val="0"/>
              </a:spcBef>
              <a:spcAft>
                <a:spcPts val="0"/>
              </a:spcAft>
              <a:buNone/>
            </a:pPr>
            <a:r>
              <a:rPr lang="ru" sz="1900">
                <a:solidFill>
                  <a:schemeClr val="dk1"/>
                </a:solidFill>
                <a:highlight>
                  <a:srgbClr val="FFFFFF"/>
                </a:highlight>
                <a:latin typeface="Times New Roman"/>
                <a:ea typeface="Times New Roman"/>
                <a:cs typeface="Times New Roman"/>
                <a:sym typeface="Times New Roman"/>
              </a:rPr>
              <a:t>Ей было 18 лет. За рулем грузового автомобиля она везла в составе колонны помощь ленинградцам. По Дороге жизни в основном ездили по ночам, без включенных фар. Было холодно, но закрывать дверцу кабины не разрешалось, чтобы, в случае необходимости, можно было выпрыгнуть. Лед был тонкий, хотя постоянно заливали водой. Постоянные бомбежки разбивали лед. Машины уходили под лед, срочно приходилось перегружать, брать чужой груз. Двигались медленно, без паники, без лишнего шума. На подножке с фонарем в руке стоял сопровождающий, указывая дорогу водителю и обозначая дистанцию. Но услугами сопровождающих пользовались только новички. Обратно вывозили раненых и детей. Перегружались на станции, днем немного отдыхали и снова в обратный путь…</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311700" y="239975"/>
            <a:ext cx="8520600" cy="4737000"/>
          </a:xfrm>
          <a:prstGeom prst="rect">
            <a:avLst/>
          </a:prstGeom>
        </p:spPr>
        <p:txBody>
          <a:bodyPr wrap="square" lIns="91425" tIns="91425" rIns="91425" bIns="91425" anchor="t" anchorCtr="0">
            <a:noAutofit/>
          </a:bodyPr>
          <a:lstStyle/>
          <a:p>
            <a:pPr lvl="0" indent="139700" algn="just" rtl="0">
              <a:spcBef>
                <a:spcPts val="0"/>
              </a:spcBef>
              <a:spcAft>
                <a:spcPts val="0"/>
              </a:spcAft>
              <a:buNone/>
            </a:pPr>
            <a:r>
              <a:rPr lang="ru" sz="1900" dirty="0">
                <a:solidFill>
                  <a:schemeClr val="dk1"/>
                </a:solidFill>
                <a:highlight>
                  <a:srgbClr val="FFFFFF"/>
                </a:highlight>
                <a:latin typeface="Times New Roman"/>
                <a:ea typeface="Times New Roman"/>
                <a:cs typeface="Times New Roman"/>
                <a:sym typeface="Times New Roman"/>
              </a:rPr>
              <a:t>Так ее командировка, начавшаяся с уральской помощи блокадному Ленинграду продолжалась до конца зимнего сезона, пока на Ладоге стоял лед. Говорить о тех днях она спокойно не может, мешают слезы. Особенно трудны воспоминания о детях: голодных, легких как пушинки, с землистым цветом лица, провалившимися глазами, беспомощных и доверчивых. Потому, наверное, она и пришла в семью, где после смерти матери остались пять сирот (старшей 11 лет, а младшему 2 года) и заменила им достойно родную мать.</a:t>
            </a:r>
          </a:p>
          <a:p>
            <a:pPr lvl="0" indent="69850" algn="just" rtl="0">
              <a:spcBef>
                <a:spcPts val="0"/>
              </a:spcBef>
              <a:spcAft>
                <a:spcPts val="0"/>
              </a:spcAft>
              <a:buClr>
                <a:schemeClr val="dk1"/>
              </a:buClr>
              <a:buSzPct val="57894"/>
              <a:buFont typeface="Arial"/>
              <a:buNone/>
            </a:pPr>
            <a:r>
              <a:rPr lang="ru" sz="1900" dirty="0">
                <a:solidFill>
                  <a:schemeClr val="dk1"/>
                </a:solidFill>
                <a:highlight>
                  <a:srgbClr val="FFFFFF"/>
                </a:highlight>
                <a:latin typeface="Times New Roman"/>
                <a:ea typeface="Times New Roman"/>
                <a:cs typeface="Times New Roman"/>
                <a:sym typeface="Times New Roman"/>
              </a:rPr>
              <a:t>За всё время действия дороги, по ней было доставлено в Ленинград 361 тысяч тонн различных грузов. Это значительно улучшило снабжение героических ленинградцев, которые получали помощь с самолетов.</a:t>
            </a:r>
          </a:p>
          <a:p>
            <a:pPr lvl="0" indent="139700" algn="just" rtl="0">
              <a:spcBef>
                <a:spcPts val="0"/>
              </a:spcBef>
              <a:spcAft>
                <a:spcPts val="0"/>
              </a:spcAft>
              <a:buNone/>
            </a:pPr>
            <a:r>
              <a:rPr lang="ru" sz="1900" dirty="0">
                <a:solidFill>
                  <a:schemeClr val="dk1"/>
                </a:solidFill>
                <a:highlight>
                  <a:srgbClr val="FFFFFF"/>
                </a:highlight>
                <a:latin typeface="Times New Roman"/>
                <a:ea typeface="Times New Roman"/>
                <a:cs typeface="Times New Roman"/>
                <a:sym typeface="Times New Roman"/>
              </a:rPr>
              <a:t>Ледовая дорога так же сыграла важную роль в эвакуаци.</a:t>
            </a:r>
          </a:p>
          <a:p>
            <a:pPr lvl="0" indent="139700" algn="just" rtl="0">
              <a:spcBef>
                <a:spcPts val="0"/>
              </a:spcBef>
              <a:spcAft>
                <a:spcPts val="0"/>
              </a:spcAft>
              <a:buNone/>
            </a:pPr>
            <a:r>
              <a:rPr lang="ru" sz="1900" dirty="0">
                <a:solidFill>
                  <a:schemeClr val="dk1"/>
                </a:solidFill>
                <a:highlight>
                  <a:srgbClr val="FFFFFF"/>
                </a:highlight>
                <a:latin typeface="Times New Roman"/>
                <a:ea typeface="Times New Roman"/>
                <a:cs typeface="Times New Roman"/>
                <a:sym typeface="Times New Roman"/>
              </a:rPr>
              <a:t>После окончания войны на берегу Ладожского озера установлен монумент “Разорванное кольцо”.</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22</TotalTime>
  <Words>470</Words>
  <Application>Microsoft Office PowerPoint</Application>
  <PresentationFormat>Экран (16:9)</PresentationFormat>
  <Paragraphs>25</Paragraphs>
  <Slides>12</Slides>
  <Notes>9</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Arial</vt:lpstr>
      <vt:lpstr>Century Gothic</vt:lpstr>
      <vt:lpstr>Times New Roman</vt:lpstr>
      <vt:lpstr>Wingdings 3</vt:lpstr>
      <vt:lpstr>Легкий дым</vt:lpstr>
      <vt:lpstr>Классный час.</vt:lpstr>
      <vt:lpstr>Презентация PowerPoint</vt:lpstr>
      <vt:lpstr> 900дней блокады Ленинграда. Дорога жизни через Ладожское озеро. </vt:lpstr>
      <vt:lpstr>Героизм народа во время блокады Ленинграда.</vt:lpstr>
      <vt:lpstr>Презентация PowerPoint</vt:lpstr>
      <vt:lpstr>Презентация PowerPoint</vt:lpstr>
      <vt:lpstr>Неимоверные трудности и страдания пережили ленинградцы во время небывалой в истории человечества блокады. Единственная связь- это по льду Ладожского озера.</vt:lpstr>
      <vt:lpstr>       Из воспоминаний Гилевой Любовь Ивановны. </vt:lpstr>
      <vt:lpstr>Презентация PowerPoint</vt:lpstr>
      <vt:lpstr>Монумент “Разорванное кольцо”</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Герои Великой Отечественной войны.</dc:title>
  <cp:lastModifiedBy>Ценева Елена Петровна</cp:lastModifiedBy>
  <cp:revision>5</cp:revision>
  <dcterms:modified xsi:type="dcterms:W3CDTF">2019-12-30T04:28:40Z</dcterms:modified>
</cp:coreProperties>
</file>