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6" r:id="rId6"/>
    <p:sldId id="294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73" r:id="rId15"/>
    <p:sldId id="295" r:id="rId16"/>
    <p:sldId id="277" r:id="rId17"/>
    <p:sldId id="278" r:id="rId18"/>
    <p:sldId id="282" r:id="rId19"/>
    <p:sldId id="275" r:id="rId20"/>
    <p:sldId id="280" r:id="rId21"/>
    <p:sldId id="268" r:id="rId22"/>
    <p:sldId id="283" r:id="rId23"/>
    <p:sldId id="269" r:id="rId24"/>
    <p:sldId id="270" r:id="rId25"/>
    <p:sldId id="271" r:id="rId26"/>
    <p:sldId id="27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15937-D515-41C2-86E7-B6E4DDB5F01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D266D-6CF0-49B7-9930-191DDE5C8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471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828A-221B-49AD-AC76-CA9DE3BE4A0F}" type="datetime1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7479-D5E8-492C-A6CC-4AB79904DEE8}" type="datetime1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D82F-0F7C-450E-A03B-6FC291B10071}" type="datetime1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69C4-DBD8-4B0D-A672-09F725606DE0}" type="datetime1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D857-D45D-439C-A234-96415034B7B5}" type="datetime1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E1EE-5BBE-4713-9670-4477DA2A27F1}" type="datetime1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46B1-AA31-4147-94BA-905B7D017075}" type="datetime1">
              <a:rPr lang="ru-RU" smtClean="0"/>
              <a:pPr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C815-EB5F-4A9C-AF16-7EAA891C9986}" type="datetime1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60E5-83CB-49DC-BE09-64E270EE0062}" type="datetime1">
              <a:rPr lang="ru-RU" smtClean="0"/>
              <a:pPr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1B3C-E292-4D12-A2E5-B248748FFA59}" type="datetime1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946D-CD3D-4613-A8F9-E3548B982779}" type="datetime1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8D965-9916-42D4-BCA0-BCC04F653F84}" type="datetime1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G:\3%20%20%20&#1044;&#1051;&#1071;%20%20%20&#1056;&#1040;&#1041;&#1054;&#1058;&#1067;\4%20%20%20&#1042;&#1056;\3%20%20%20&#1050;&#1063;\&#1043;&#1045;&#1056;&#1054;&#1049;%20%20%20&#1057;&#1042;&#1045;&#1058;&#1057;&#1050;&#1054;&#1043;&#1054;%20%20&#1057;&#1054;&#1070;&#1047;&#1040;%20%20&#1048;%20%20&#1043;&#1045;&#1056;&#1054;&#1049;%20%20%20&#1057;&#1045;&#1051;&#1040;%20%20%20%20&#1040;.&#1045;.%20%20&#1057;&#1051;&#1070;&#1057;&#1040;&#1056;&#1068;\&#1053;&#1040;&#1044;&#1054;\&#1047;&#1074;&#1091;&#1082;&#1080;%20&#1074;&#1086;&#1081;&#1085;&#1099;.mp3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G:\3%20%20%20&#1044;&#1051;&#1071;%20%20%20&#1056;&#1040;&#1041;&#1054;&#1058;&#1067;\4%20%20%20&#1042;&#1056;\3%20%20%20&#1050;&#1063;\&#1043;&#1045;&#1056;&#1054;&#1049;%20%20%20&#1057;&#1042;&#1045;&#1058;&#1057;&#1050;&#1054;&#1043;&#1054;%20%20&#1057;&#1054;&#1070;&#1047;&#1040;%20%20&#1048;%20%20&#1043;&#1045;&#1056;&#1054;&#1049;%20%20%20&#1057;&#1045;&#1051;&#1040;%20%20%20%20&#1040;.&#1045;.%20%20&#1057;&#1051;&#1070;&#1057;&#1040;&#1056;&#1068;\&#1053;&#1040;&#1044;&#1054;\1%20%20%20&#1044;&#1054;&#1056;&#1054;&#1046;&#1045;%20%20%20&#1047;&#1054;&#1051;&#1054;&#1058;&#1040;%20%20%20(&#1070;&#1053;&#1054;&#1057;&#1058;&#1068;)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G:\3%20%20%20&#1044;&#1051;&#1071;%20%20%20&#1056;&#1040;&#1041;&#1054;&#1058;&#1067;\4%20%20%20&#1042;&#1056;\3%20%20%20&#1050;&#1063;\&#1043;&#1045;&#1056;&#1054;&#1049;%20%20%20&#1057;&#1042;&#1045;&#1058;&#1057;&#1050;&#1054;&#1043;&#1054;%20%20&#1057;&#1054;&#1070;&#1047;&#1040;%20%20&#1048;%20%20&#1043;&#1045;&#1056;&#1054;&#1049;%20%20%20&#1057;&#1045;&#1051;&#1040;%20%20%20%20&#1040;.&#1045;.%20%20&#1057;&#1051;&#1070;&#1057;&#1040;&#1056;&#1068;\&#1053;&#1040;&#1044;&#1054;\2%20%20%20&#1044;&#1054;&#1056;&#1054;&#1046;&#1045;%20%20%20&#1047;&#1054;&#1051;&#1054;&#1058;&#1040;%20%20%20%20%20(&#1044;.%20%20%20103).mp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G:\3%20%20%20&#1044;&#1051;&#1071;%20%20%20&#1056;&#1040;&#1041;&#1054;&#1058;&#1067;\4%20%20%20&#1042;&#1056;\3%20%20%20&#1050;&#1063;\&#1043;&#1045;&#1056;&#1054;&#1049;%20%20%20&#1057;&#1042;&#1045;&#1058;&#1057;&#1050;&#1054;&#1043;&#1054;%20%20&#1057;&#1054;&#1070;&#1047;&#1040;%20%20&#1048;%20%20&#1043;&#1045;&#1056;&#1054;&#1049;%20%20%20&#1057;&#1045;&#1051;&#1040;%20%20%20%20&#1040;.&#1045;.%20%20&#1057;&#1051;&#1070;&#1057;&#1040;&#1056;&#1068;\&#1053;&#1040;&#1044;&#1054;\3%20%20%20103%20%20%20&#1042;&#1044;&#1042;.mp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36912"/>
            <a:ext cx="7772400" cy="1470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Герой  Советского  Союза   -  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Герой  села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293096"/>
            <a:ext cx="4744616" cy="1201688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Подготовила   и  провела 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классный  руководитель  12А  класса 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Руцынская  Н.В.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131840" y="6237312"/>
            <a:ext cx="323244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Среднебелая,   2020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43608" y="332656"/>
            <a:ext cx="72008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ГОКУ   АО  «Общеобразовательная  школа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при  учреждениях  исполнения  наказания»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16216" y="6237312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</a:rPr>
              <a:pPr/>
              <a:t>1</a:t>
            </a:fld>
            <a:endParaRPr lang="ru-RU" sz="1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850106"/>
          </a:xfrm>
        </p:spPr>
        <p:txBody>
          <a:bodyPr/>
          <a:lstStyle/>
          <a:p>
            <a:r>
              <a:rPr lang="ru-RU" b="1" dirty="0" smtClean="0"/>
              <a:t>«Герои   разных   поколений»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5000" r="-3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14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</a:rPr>
              <a:pPr/>
              <a:t>15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ГЕРОЙ   СВЕТСКОГО  СОЮЗА  И  ГЕРОЙ   СЕЛА    А.Е.  СЛЮСАРЬ\4   РВВУ\ЗДАНИЕ\ЭМБЛ.   РВВУ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" y="1365251"/>
            <a:ext cx="1580182" cy="1565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6177274"/>
            <a:ext cx="7200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/>
              <a:t>С 15 марта 1984 года по 17 декабря 1995 года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905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Рязанское   высшее    воздушно-десантное    командное    училище    им.    В. Ф.   Маргелова</a:t>
            </a:r>
          </a:p>
        </p:txBody>
      </p:sp>
    </p:spTree>
    <p:extLst>
      <p:ext uri="{BB962C8B-B14F-4D97-AF65-F5344CB8AC3E}">
        <p14:creationId xmlns="" xmlns:p14="http://schemas.microsoft.com/office/powerpoint/2010/main" val="128326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0" y="1700808"/>
            <a:ext cx="3898776" cy="2304256"/>
          </a:xfrm>
        </p:spPr>
        <p:txBody>
          <a:bodyPr>
            <a:noAutofit/>
          </a:bodyPr>
          <a:lstStyle/>
          <a:p>
            <a:r>
              <a:rPr lang="ru-RU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Слюсарь</a:t>
            </a:r>
            <a:br>
              <a:rPr lang="ru-RU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Альберт </a:t>
            </a:r>
            <a:br>
              <a:rPr lang="ru-RU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Евдокимович</a:t>
            </a:r>
            <a:br>
              <a:rPr lang="ru-RU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932040" y="3356992"/>
            <a:ext cx="3898776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(1939 – 2017)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2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26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Управляющая кнопка: звук 2">
            <a:hlinkClick r:id="rId4" action="ppaction://hlinkfile" highlightClick="1">
              <a:snd r:embed="rId3" name="applause.wav"/>
            </a:hlinkClick>
          </p:cNvPr>
          <p:cNvSpPr/>
          <p:nvPr/>
        </p:nvSpPr>
        <p:spPr>
          <a:xfrm>
            <a:off x="2195736" y="6021288"/>
            <a:ext cx="504056" cy="36004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51920" y="908720"/>
            <a:ext cx="5493296" cy="1268760"/>
          </a:xfrm>
        </p:spPr>
        <p:txBody>
          <a:bodyPr>
            <a:noAutofit/>
          </a:bodyPr>
          <a:lstStyle/>
          <a:p>
            <a:r>
              <a:rPr lang="ru-RU" b="1" dirty="0" smtClean="0"/>
              <a:t>Слюсарь   </a:t>
            </a:r>
            <a:br>
              <a:rPr lang="ru-RU" b="1" dirty="0" smtClean="0"/>
            </a:br>
            <a:r>
              <a:rPr lang="ru-RU" b="1" dirty="0" smtClean="0"/>
              <a:t>Альберт   </a:t>
            </a:r>
            <a:br>
              <a:rPr lang="ru-RU" b="1" dirty="0" smtClean="0"/>
            </a:br>
            <a:r>
              <a:rPr lang="ru-RU" b="1" dirty="0" smtClean="0"/>
              <a:t>Евдокимович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2780928"/>
            <a:ext cx="4320480" cy="1728192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ru-RU" sz="3200" dirty="0" smtClean="0"/>
              <a:t>родился</a:t>
            </a:r>
          </a:p>
          <a:p>
            <a:pPr marL="514350" indent="-514350" algn="ctr">
              <a:buAutoNum type="arabicPlain" startAt="10"/>
            </a:pPr>
            <a:r>
              <a:rPr lang="ru-RU" sz="3200" dirty="0" smtClean="0"/>
              <a:t>  ноября   1939  года</a:t>
            </a:r>
          </a:p>
          <a:p>
            <a:pPr marL="514350" indent="-514350" algn="ctr">
              <a:buNone/>
            </a:pPr>
            <a:r>
              <a:rPr lang="ru-RU" sz="3200" dirty="0" smtClean="0"/>
              <a:t>село  Среднебелая</a:t>
            </a:r>
          </a:p>
          <a:p>
            <a:pPr marL="514350" indent="-514350" algn="ctr">
              <a:buNone/>
            </a:pPr>
            <a:r>
              <a:rPr lang="ru-RU" sz="3200" dirty="0" smtClean="0"/>
              <a:t>Ивановского  района</a:t>
            </a:r>
            <a:endParaRPr lang="ru-RU" sz="3200" dirty="0"/>
          </a:p>
          <a:p>
            <a:pPr marL="514350" indent="-514350" algn="ctr">
              <a:buNone/>
            </a:pPr>
            <a:r>
              <a:rPr lang="ru-RU" sz="3200" dirty="0" smtClean="0"/>
              <a:t>Амурской  области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</a:rPr>
              <a:pPr/>
              <a:t>3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3   ДЛЯ   РАБОТЫ\4   ВР\3   КЧ\ГЕРОЙ   СВЕТСКОГО  СОЮЗА  И  ГЕРОЙ   СЕЛА    А.Е.  СЛЮСАРЬ\1   АЕС\МОЛОДОСТЬ\slyusar_v_molodosti_401x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499992" cy="6239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Управляющая кнопка: далее 10">
            <a:hlinkClick r:id="rId3" action="ppaction://hlinkfile" highlightClick="1"/>
          </p:cNvPr>
          <p:cNvSpPr/>
          <p:nvPr/>
        </p:nvSpPr>
        <p:spPr>
          <a:xfrm>
            <a:off x="467544" y="6093296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3093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bg1"/>
                </a:solidFill>
              </a:rPr>
              <a:pPr/>
              <a:t>30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</a:rPr>
              <a:pPr/>
              <a:t>31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60232" y="6237312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</a:rPr>
              <a:pPr/>
              <a:t>4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4427984" y="6021288"/>
            <a:ext cx="360040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с.  Среднебелая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2050" name="Picture 2" descr="G:\3   ДЛЯ   РАБОТЫ\4   ВР\3   КЧ\ГЕРОЙ   СВЕТСКОГО  СОЮЗА  И  ГЕРОЙ   СЕЛА    А.Е.  СЛЮСАРЬ\1   АЕС\МОЛОДОСТЬ\hello_html_4c17a64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0"/>
            <a:ext cx="2808312" cy="2106234"/>
          </a:xfrm>
          <a:prstGeom prst="rect">
            <a:avLst/>
          </a:prstGeom>
          <a:noFill/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611560" y="3933056"/>
            <a:ext cx="3672408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«Тырло»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179512" y="4725144"/>
            <a:ext cx="8496944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(Тырло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 стойбище,   место  отдыха  скота)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183560" y="332656"/>
            <a:ext cx="3960440" cy="6120680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ru-RU" sz="3200" dirty="0" smtClean="0"/>
              <a:t>В  1958  г.  </a:t>
            </a:r>
          </a:p>
          <a:p>
            <a:pPr marL="514350" indent="-514350" algn="ctr">
              <a:buNone/>
            </a:pPr>
            <a:r>
              <a:rPr lang="ru-RU" sz="3200" dirty="0" smtClean="0"/>
              <a:t>окончил   школу  </a:t>
            </a:r>
          </a:p>
          <a:p>
            <a:pPr marL="514350" indent="-514350" algn="ctr">
              <a:buNone/>
            </a:pPr>
            <a:r>
              <a:rPr lang="ru-RU" sz="3200" dirty="0" smtClean="0"/>
              <a:t>и  поступил </a:t>
            </a:r>
          </a:p>
          <a:p>
            <a:pPr marL="514350" indent="-514350" algn="ctr">
              <a:buNone/>
            </a:pPr>
            <a:r>
              <a:rPr lang="ru-RU" sz="3200" dirty="0" smtClean="0"/>
              <a:t>в  ДВОКУ  им.  </a:t>
            </a:r>
          </a:p>
          <a:p>
            <a:pPr marL="514350" indent="-514350" algn="ctr">
              <a:buNone/>
            </a:pPr>
            <a:r>
              <a:rPr lang="ru-RU" sz="3200" dirty="0" smtClean="0"/>
              <a:t>К.К.  Рокоссовского,  г.   Благовещенск.</a:t>
            </a:r>
          </a:p>
          <a:p>
            <a:pPr marL="514350" indent="-514350" algn="ctr">
              <a:buNone/>
            </a:pPr>
            <a:r>
              <a:rPr lang="ru-RU" sz="3200" dirty="0" smtClean="0"/>
              <a:t>Окончил  обучение </a:t>
            </a:r>
          </a:p>
          <a:p>
            <a:pPr marL="514350" indent="-514350" algn="ctr">
              <a:buNone/>
            </a:pPr>
            <a:r>
              <a:rPr lang="ru-RU" sz="3200" dirty="0" smtClean="0"/>
              <a:t> в  1962  г..</a:t>
            </a:r>
          </a:p>
          <a:p>
            <a:pPr marL="514350" indent="-514350" algn="ctr">
              <a:buNone/>
            </a:pPr>
            <a:r>
              <a:rPr lang="ru-RU" sz="3200" dirty="0" smtClean="0"/>
              <a:t>С   1962   г.   служба   в   ВДВ.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5</a:t>
            </a:fld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G:\3   ДЛЯ   РАБОТЫ\4   ВР\3   КЧ\ГЕРОЙ   СВЕТСКОГО  СОЮЗА  И  ГЕРОЙ   СЕЛА    А.Е.  СЛЮСАРЬ\1   АЕС\МОЛОДОСТЬ\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868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80520" cy="1008112"/>
          </a:xfrm>
        </p:spPr>
        <p:txBody>
          <a:bodyPr/>
          <a:lstStyle/>
          <a:p>
            <a:r>
              <a:rPr lang="ru-RU" b="1" dirty="0" smtClean="0"/>
              <a:t>Служба   в   ДРА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</a:rPr>
              <a:pPr/>
              <a:t>7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алее 4">
            <a:hlinkClick r:id="rId3" action="ppaction://hlinkfile" highlightClick="1"/>
          </p:cNvPr>
          <p:cNvSpPr/>
          <p:nvPr/>
        </p:nvSpPr>
        <p:spPr>
          <a:xfrm>
            <a:off x="467544" y="6093296"/>
            <a:ext cx="86409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9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алее 4">
            <a:hlinkClick r:id="rId3" action="ppaction://hlinkfile" highlightClick="1"/>
          </p:cNvPr>
          <p:cNvSpPr/>
          <p:nvPr/>
        </p:nvSpPr>
        <p:spPr>
          <a:xfrm>
            <a:off x="2915816" y="6237312"/>
            <a:ext cx="115212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163</Words>
  <Application>Microsoft Office PowerPoint</Application>
  <PresentationFormat>Экран (4:3)</PresentationFormat>
  <Paragraphs>66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Герой  Советского  Союза   -    Герой  села</vt:lpstr>
      <vt:lpstr>Слюсарь Альберт  Евдокимович </vt:lpstr>
      <vt:lpstr>Слюсарь    Альберт    Евдокимович</vt:lpstr>
      <vt:lpstr>Слайд 4</vt:lpstr>
      <vt:lpstr>Слайд 5</vt:lpstr>
      <vt:lpstr>Слайд 6</vt:lpstr>
      <vt:lpstr>Служба   в   ДРА</vt:lpstr>
      <vt:lpstr>Слайд 8</vt:lpstr>
      <vt:lpstr>Слайд 9</vt:lpstr>
      <vt:lpstr>Слайд 10</vt:lpstr>
      <vt:lpstr>«Герои   разных   поколений»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Уроженец  села  -  Герой  Советского  Союза</dc:title>
  <dc:creator>Наталья</dc:creator>
  <cp:lastModifiedBy>Наталья</cp:lastModifiedBy>
  <cp:revision>56</cp:revision>
  <dcterms:created xsi:type="dcterms:W3CDTF">2020-01-30T09:18:11Z</dcterms:created>
  <dcterms:modified xsi:type="dcterms:W3CDTF">2020-03-15T07:47:43Z</dcterms:modified>
</cp:coreProperties>
</file>