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sldIdLst>
    <p:sldId id="281" r:id="rId2"/>
    <p:sldId id="282" r:id="rId3"/>
    <p:sldId id="284" r:id="rId4"/>
    <p:sldId id="313" r:id="rId5"/>
    <p:sldId id="314" r:id="rId6"/>
    <p:sldId id="302" r:id="rId7"/>
    <p:sldId id="324" r:id="rId8"/>
    <p:sldId id="327" r:id="rId9"/>
    <p:sldId id="283" r:id="rId10"/>
    <p:sldId id="285" r:id="rId11"/>
    <p:sldId id="274" r:id="rId12"/>
    <p:sldId id="271" r:id="rId13"/>
    <p:sldId id="269" r:id="rId14"/>
    <p:sldId id="266" r:id="rId15"/>
    <p:sldId id="264" r:id="rId16"/>
    <p:sldId id="277" r:id="rId17"/>
    <p:sldId id="276" r:id="rId18"/>
    <p:sldId id="319" r:id="rId19"/>
    <p:sldId id="286" r:id="rId20"/>
    <p:sldId id="280" r:id="rId21"/>
    <p:sldId id="326" r:id="rId22"/>
    <p:sldId id="298" r:id="rId23"/>
    <p:sldId id="320" r:id="rId24"/>
    <p:sldId id="315" r:id="rId25"/>
    <p:sldId id="287" r:id="rId26"/>
    <p:sldId id="310" r:id="rId27"/>
    <p:sldId id="288" r:id="rId28"/>
    <p:sldId id="297" r:id="rId29"/>
    <p:sldId id="299" r:id="rId30"/>
    <p:sldId id="293" r:id="rId31"/>
    <p:sldId id="300" r:id="rId32"/>
    <p:sldId id="290" r:id="rId33"/>
    <p:sldId id="306" r:id="rId34"/>
    <p:sldId id="308" r:id="rId35"/>
    <p:sldId id="294" r:id="rId36"/>
    <p:sldId id="301" r:id="rId37"/>
    <p:sldId id="292" r:id="rId38"/>
    <p:sldId id="304" r:id="rId39"/>
    <p:sldId id="305" r:id="rId40"/>
    <p:sldId id="323" r:id="rId41"/>
    <p:sldId id="311" r:id="rId42"/>
    <p:sldId id="296" r:id="rId43"/>
    <p:sldId id="303" r:id="rId44"/>
    <p:sldId id="307" r:id="rId45"/>
    <p:sldId id="317" r:id="rId46"/>
    <p:sldId id="309" r:id="rId47"/>
    <p:sldId id="312" r:id="rId48"/>
    <p:sldId id="325" r:id="rId49"/>
    <p:sldId id="316" r:id="rId50"/>
    <p:sldId id="321" r:id="rId51"/>
    <p:sldId id="32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4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B4323-E07A-4A53-BF50-FC8D07CEB923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93908-C438-4FB9-8A82-F668D43FD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59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bing.com/images/search?q=%d1%84%d0%be%d1%82%d0%be+%d0%9a%d1%83%d1%80%d1%81%d0%ba%d0%b0%d1%8f+%d0%91%d0%b8%d1%82%d0%b2%d0%b0&amp;view=detail&amp;id=DDB8E262CDC8C0039F61D6CB8D4A2A140E9A1472&amp;first=99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bing.com/images/search?q=%d1%84%d0%be%d1%82%d0%be+%d0%9a%d1%83%d1%80%d1%81%d0%ba%d0%b0%d1%8f+%d0%91%d0%b8%d1%82%d0%b2%d0%b0&amp;view=detail&amp;id=18657715B9AC260C78F5BA63069C454C8D943AAA&amp;first=3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hyperlink" Target="http://www.bing.com/images/search?q=%d1%84%d0%be%d1%82%d0%be+%d0%9a%d1%83%d1%80%d1%81%d0%ba%d0%b0%d1%8f+%d0%91%d0%b8%d1%82%d0%b2%d0%b0&amp;view=detail&amp;id=C54BF12E952712AC1D5315221EB461D5F8D36524&amp;first=20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bing.com/images/search?q=%d1%84%d0%be%d1%82%d0%be+%d0%9a%d1%83%d1%80%d1%81%d0%ba%d0%b0%d1%8f+%d0%91%d0%b8%d1%82%d0%b2%d0%b0&amp;view=detail&amp;id=6F7C11AFC8C66CB427ED72FA6F7B6134C34B57B4&amp;first=40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hyperlink" Target="http://www.bing.com/images/search?q=%d1%84%d0%be%d1%82%d0%be+%d0%9a%d1%83%d1%80%d1%81%d0%ba%d0%b0%d1%8f+%d0%91%d0%b8%d1%82%d0%b2%d0%b0&amp;view=detail&amp;id=854FF56CEAA02204E127DA79BCEF8CADA2157445&amp;first=16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bing.com/images/search?q=%d1%84%d0%be%d1%82%d0%be+%d0%9a%d1%83%d1%80%d1%81%d0%ba%d0%b0%d1%8f+%d0%91%d0%b8%d1%82%d0%b2%d0%b0&amp;view=detail&amp;id=D044659786ABB095A39DABF9A9E84C5A6C0C9DFE&amp;first=33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bing.com/images/search?q=%d1%84%d0%be%d1%82%d0%be+%d0%9a%d1%83%d1%80%d1%81%d0%ba%d0%b0%d1%8f+%d0%91%d0%b8%d1%82%d0%b2%d0%b0&amp;view=detail&amp;id=7E39F1B6B4AF663E83059D9E165258F66D22A1A5&amp;first=1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commons.wikimedia.org/wiki/File:Kursk_Soviet_machineguns.JPG?uselang=ru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4437111"/>
            <a:ext cx="7128791" cy="2088233"/>
          </a:xfrm>
        </p:spPr>
        <p:txBody>
          <a:bodyPr/>
          <a:lstStyle/>
          <a:p>
            <a:endParaRPr lang="ru-RU" dirty="0" smtClean="0"/>
          </a:p>
          <a:p>
            <a:pPr algn="r"/>
            <a:r>
              <a:rPr lang="ru-RU" sz="2400" dirty="0" smtClean="0"/>
              <a:t>Автор: Балахнина </a:t>
            </a:r>
            <a:r>
              <a:rPr lang="ru-RU" sz="2400" dirty="0" smtClean="0"/>
              <a:t>Ольга Ивановна, </a:t>
            </a:r>
            <a:endParaRPr lang="ru-RU" sz="2400" dirty="0" smtClean="0"/>
          </a:p>
          <a:p>
            <a:pPr algn="r"/>
            <a:r>
              <a:rPr lang="ru-RU" sz="2400" dirty="0" smtClean="0"/>
              <a:t>методист</a:t>
            </a:r>
            <a:r>
              <a:rPr lang="ru-RU" sz="2400" dirty="0" smtClean="0"/>
              <a:t>, педагог дополнительного образования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04856" cy="381642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Фронтовая </a:t>
            </a:r>
            <a:r>
              <a:rPr lang="ru-RU" sz="4000" dirty="0">
                <a:solidFill>
                  <a:srgbClr val="002060"/>
                </a:solidFill>
              </a:rPr>
              <a:t>оборонительная операция на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ru-RU" sz="4000" dirty="0">
                <a:solidFill>
                  <a:srgbClr val="002060"/>
                </a:solidFill>
              </a:rPr>
              <a:t>северном фасе Курской </a:t>
            </a:r>
            <a:r>
              <a:rPr lang="ru-RU" sz="4000" dirty="0" smtClean="0">
                <a:solidFill>
                  <a:srgbClr val="002060"/>
                </a:solidFill>
              </a:rPr>
              <a:t>дуги</a:t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smtClean="0">
                <a:solidFill>
                  <a:srgbClr val="002060"/>
                </a:solidFill>
              </a:rPr>
              <a:t/>
            </a:r>
            <a:br>
              <a:rPr lang="ru-RU" sz="4000" smtClean="0">
                <a:solidFill>
                  <a:srgbClr val="002060"/>
                </a:solidFill>
              </a:rPr>
            </a:br>
            <a:r>
              <a:rPr lang="ru-RU" sz="4000" smtClean="0">
                <a:solidFill>
                  <a:srgbClr val="002060"/>
                </a:solidFill>
              </a:rPr>
              <a:t>(</a:t>
            </a:r>
            <a:r>
              <a:rPr lang="ru-RU" sz="3600" smtClean="0">
                <a:solidFill>
                  <a:srgbClr val="002060"/>
                </a:solidFill>
              </a:rPr>
              <a:t>к 75-летию Победы </a:t>
            </a:r>
            <a:r>
              <a:rPr lang="ru-RU" sz="3600" dirty="0" smtClean="0">
                <a:solidFill>
                  <a:srgbClr val="002060"/>
                </a:solidFill>
              </a:rPr>
              <a:t>на Курской дуге)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31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Documents and Settings\User\Рабочий стол\Музей Поныри\Изображение 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93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Documents and Settings\User\Рабочий стол\Музей Поныри\Изображение 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388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://ts3.mm.bing.net/th?id=I.4881914070698074&amp;pid=1.7&amp;w=293&amp;h=154&amp;c=7&amp;rs=1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8003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Потери немецких солдат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ts3.mm.bing.net/th?id=H.4625882492241462&amp;pid=1.7&amp;w=247&amp;h=143&amp;c=7&amp;rs=1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ts4.mm.bing.net/th?id=I.4644857655920683&amp;pid=1.7&amp;w=232&amp;h=153&amp;c=7&amp;rs=1">
            <a:hlinkClick r:id="rId4"/>
          </p:cNvPr>
          <p:cNvPicPr>
            <a:picLocks noGrp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 bwMode="auto">
          <a:xfrm>
            <a:off x="4932040" y="0"/>
            <a:ext cx="4211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1061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4" descr="http://ts2.mm.bing.net/th?id=H.5039273055290565&amp;pid=1.7&amp;w=293&amp;h=155&amp;c=7&amp;rs=1">
            <a:hlinkClick r:id="rId2"/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5" descr="http://ts3.mm.bing.net/th?id=H.5037799885767266&amp;pid=1.7&amp;w=236&amp;h=154&amp;c=7&amp;rs=1">
            <a:hlinkClick r:id="rId4"/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071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s1.mm.bing.net/th?id=H.4726492073952536&amp;pid=1.7&amp;w=218&amp;h=154&amp;c=7&amp;rs=1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835824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191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Тепловские</a:t>
            </a:r>
            <a:r>
              <a:rPr lang="ru-RU" dirty="0" smtClean="0"/>
              <a:t> высоты»</a:t>
            </a:r>
            <a:endParaRPr lang="ru-RU" dirty="0"/>
          </a:p>
        </p:txBody>
      </p:sp>
      <p:pic>
        <p:nvPicPr>
          <p:cNvPr id="3" name="Рисунок 2" descr="http://ts1.mm.bing.net/th?id=H.4940295516850164&amp;pid=1.7&amp;w=292&amp;h=155&amp;c=7&amp;rs=1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4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Солдаты Красной Армии в бою</a:t>
            </a:r>
            <a:endParaRPr lang="ru-RU" dirty="0"/>
          </a:p>
        </p:txBody>
      </p:sp>
      <p:pic>
        <p:nvPicPr>
          <p:cNvPr id="4" name="Рисунок 3" descr="http://upload.wikimedia.org/wikipedia/commons/thumb/f/f9/Kursk_Soviet_machineguns.JPG/300px-Kursk_Soviet_machineguns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81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Сергей\Downloads\b586853fcd131eef3bda8514fd6bd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8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136339"/>
            <a:ext cx="842493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3600" b="1" dirty="0">
                <a:solidFill>
                  <a:srgbClr val="0070C0"/>
                </a:solidFill>
                <a:latin typeface="Arial" charset="0"/>
                <a:cs typeface="Arial" charset="0"/>
              </a:rPr>
              <a:t>Победа под Курском ознаменовала переход стратегической инициативы к Красной Армии. </a:t>
            </a:r>
            <a:r>
              <a:rPr lang="ru-RU" altLang="ru-RU" sz="3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После </a:t>
            </a:r>
            <a:r>
              <a:rPr lang="ru-RU" altLang="ru-RU" sz="3600" b="1" dirty="0">
                <a:solidFill>
                  <a:srgbClr val="0070C0"/>
                </a:solidFill>
                <a:latin typeface="Arial" charset="0"/>
                <a:cs typeface="Arial" charset="0"/>
              </a:rPr>
              <a:t>окончания сражения на Курской дуге германское командование утратило возможность проводить стратегические наступательные операции</a:t>
            </a:r>
            <a:r>
              <a:rPr lang="ru-RU" altLang="ru-RU" sz="4800" b="1" dirty="0">
                <a:solidFill>
                  <a:srgbClr val="0070C0"/>
                </a:solidFill>
                <a:latin typeface="Arial" charset="0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2427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Музей Поныри\Изображение 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275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P1010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5700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Сергей\Downloads\IZitOJPR6R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92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ергей\Downloads\426px-Памятник_героям-артиллерист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63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Сергей\Downloads\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0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Сергей\Downloads\9112949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4" y="0"/>
            <a:ext cx="9151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09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ownloads\s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6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ергей\Downloads\1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23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ownloads\ccf50b749f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941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ергей\Downloads\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8100"/>
            <a:ext cx="10210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89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ргей\Downloads\22089_53_8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2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5846"/>
            <a:ext cx="79928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/>
              <a:t>Германское наступление началось утром 5 июля 1943 года. </a:t>
            </a:r>
            <a:endParaRPr lang="ru-RU" altLang="ru-RU" sz="2400" dirty="0" smtClean="0"/>
          </a:p>
          <a:p>
            <a:pPr algn="ctr"/>
            <a:r>
              <a:rPr lang="ru-RU" altLang="ru-RU" sz="2400" dirty="0" smtClean="0"/>
              <a:t>Войска Красной Армии</a:t>
            </a:r>
            <a:r>
              <a:rPr lang="ru-RU" altLang="ru-RU" sz="2400" dirty="0"/>
              <a:t>	</a:t>
            </a:r>
            <a:r>
              <a:rPr lang="ru-RU" altLang="ru-RU" sz="2400" dirty="0" smtClean="0"/>
              <a:t>2:20 </a:t>
            </a:r>
            <a:r>
              <a:rPr lang="ru-RU" altLang="ru-RU" sz="2400" dirty="0"/>
              <a:t>по московскому времени силами двух фронтов была проведена контрартподготовка количеством боеприпасов 0.25 боекомплекта. </a:t>
            </a:r>
          </a:p>
          <a:p>
            <a:pPr algn="ctr"/>
            <a:r>
              <a:rPr lang="ru-RU" altLang="ru-RU" sz="2400" dirty="0" smtClean="0"/>
              <a:t>	Перед </a:t>
            </a:r>
            <a:r>
              <a:rPr lang="ru-RU" altLang="ru-RU" sz="2400" dirty="0"/>
              <a:t>началом наземной операции, немцы также нанесли по советским оборонительным рубежам бомбовый и артиллерийский удар. </a:t>
            </a:r>
            <a:r>
              <a:rPr lang="ru-RU" altLang="ru-RU" sz="2400" dirty="0" smtClean="0"/>
              <a:t>	Перешедшие </a:t>
            </a:r>
            <a:r>
              <a:rPr lang="ru-RU" altLang="ru-RU" sz="2400" dirty="0"/>
              <a:t>в наступление танки сразу столкнулись с серьёзным сопротивлением. </a:t>
            </a:r>
            <a:r>
              <a:rPr lang="ru-RU" altLang="ru-RU" sz="2400" dirty="0" smtClean="0"/>
              <a:t>Главный </a:t>
            </a:r>
            <a:r>
              <a:rPr lang="ru-RU" altLang="ru-RU" sz="2400" dirty="0"/>
              <a:t>удар на северном фасе был нанесён в направлении Ольховатки. </a:t>
            </a:r>
            <a:endParaRPr lang="ru-RU" altLang="ru-RU" sz="2400" dirty="0" smtClean="0"/>
          </a:p>
          <a:p>
            <a:r>
              <a:rPr lang="ru-RU" altLang="ru-RU" sz="2400" dirty="0" smtClean="0"/>
              <a:t>	Не </a:t>
            </a:r>
            <a:r>
              <a:rPr lang="ru-RU" altLang="ru-RU" sz="2400" dirty="0"/>
              <a:t>достигнув успеха, немцы перенесли удар в направлении Понырей, но и здесь не смогли прорвать советскую оборону</a:t>
            </a:r>
            <a:r>
              <a:rPr lang="ru-RU" altLang="ru-RU" sz="2400" dirty="0" smtClean="0"/>
              <a:t>.</a:t>
            </a:r>
          </a:p>
          <a:p>
            <a:r>
              <a:rPr lang="ru-RU" altLang="ru-RU" sz="2400" dirty="0"/>
              <a:t>	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Вермахт смог продвинуться лишь на 10—12 км. </a:t>
            </a:r>
            <a:endParaRPr lang="ru-RU" sz="2400" dirty="0"/>
          </a:p>
        </p:txBody>
      </p:sp>
      <p:pic>
        <p:nvPicPr>
          <p:cNvPr id="10242" name="Picture 2" descr="C:\Users\Сергей\Downloads\slide-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97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ергей\Downloads\9e39aaf285c5481412703747c7be4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1025"/>
            <a:ext cx="85725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0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ергей\Downloads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56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ownloads\161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ергей\Downloads\624e212s-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1504" cy="65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98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Сергей\Downloads\201105281429460.KP_CentrFront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564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Сергей\Downloads\IMG_250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824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83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ргей\Downloads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46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ргей\Downloads\4419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312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Downloads\8878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85725"/>
            <a:ext cx="8372475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47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ергей\Downloads\Памятник_на_братской_могиле_в_Ольховатк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40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ергей\Downloads\6c73542b76641b64969d898c79c04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8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Сергей\Downloads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118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Сергей\Downloads\1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933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Сергей\Downloads\0_10864a_348fb15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43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Сергей\Downloads\af77e3b9690bb7e88c9f9b0dbc6b3e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203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ргей\Downloads\molotychi-7895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400600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19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ергей\Downloads\123082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Сергей\Downloads\tep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583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30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Сергей\Downloads\molotychi-789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396044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Сергей\Downloads\1appUNl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76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Сергей\Downloads\43955_53_27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15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ергей\Downloads\34705_53_18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7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Сергей\Downloads\ponyri-793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5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Сергей\Downloads\0_17e36d_9480b540_-1-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71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Сергей\Downloads\pamiatnik-ghieroiam-sapioram_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30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Сергей\Downloads\0_17e360_35adb7be_-1-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49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Сергей\Downloads\PSV_3279-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43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ргей\Downloads\pamiatnik-ghieroiam-sapioram_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5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Сергей\Downloads\0004-004-V-kanun-Kurskoj-bitvy-tankovuju-rotu-Blinova-perebrasyvajut-na-Severny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90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Сергей\Downloads\hello_html_77b6610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80975"/>
            <a:ext cx="898207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02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04664"/>
            <a:ext cx="7694240" cy="61206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rgbClr val="0070C0"/>
                </a:solidFill>
              </a:rPr>
              <a:t>« Есть села и станции, которые не на всякой карте найдешь. 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	Но ход истории заставляет величественно звучать их названия.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	Здесь вершились судьбы Родины, 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здесь происходили события потрясающей силы». 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Евгений Евтушенко</a:t>
            </a: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8509446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82</Words>
  <Application>Microsoft Office PowerPoint</Application>
  <PresentationFormat>Экран (4:3)</PresentationFormat>
  <Paragraphs>14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Georgia</vt:lpstr>
      <vt:lpstr>Trebuchet MS</vt:lpstr>
      <vt:lpstr>Воздушный поток</vt:lpstr>
      <vt:lpstr>Фронтовая оборонительная операция на северном фасе Курской дуги  (к 75-летию Победы на Курской дуге)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 Есть села и станции, которые не на всякой карте найдешь.   Но ход истории заставляет величественно звучать их названия.  Здесь вершились судьбы Родины,  здесь происходили события потрясающей силы».  Евгений Евтушенко </vt:lpstr>
      <vt:lpstr>Презентация PowerPoint</vt:lpstr>
      <vt:lpstr>Презентация PowerPoint</vt:lpstr>
      <vt:lpstr>Презентация PowerPoint</vt:lpstr>
      <vt:lpstr>Потери немецких солдат</vt:lpstr>
      <vt:lpstr>Презентация PowerPoint</vt:lpstr>
      <vt:lpstr>Презентация PowerPoint</vt:lpstr>
      <vt:lpstr>«Тепловские высоты»</vt:lpstr>
      <vt:lpstr>Солдаты Красной Армии в бою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Ученик</cp:lastModifiedBy>
  <cp:revision>23</cp:revision>
  <dcterms:created xsi:type="dcterms:W3CDTF">2018-03-09T20:36:17Z</dcterms:created>
  <dcterms:modified xsi:type="dcterms:W3CDTF">2018-03-20T08:00:01Z</dcterms:modified>
</cp:coreProperties>
</file>