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0" r:id="rId3"/>
    <p:sldId id="338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41" r:id="rId12"/>
    <p:sldId id="332" r:id="rId13"/>
    <p:sldId id="333" r:id="rId14"/>
    <p:sldId id="334" r:id="rId15"/>
    <p:sldId id="33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16833"/>
            <a:ext cx="8712968" cy="309634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i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Имя прилагательное</a:t>
            </a:r>
            <a:endParaRPr lang="uk-UA" sz="88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692696"/>
            <a:ext cx="5256584" cy="151216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Русский язык. 6 класс</a:t>
            </a:r>
            <a:endParaRPr lang="uk-UA" sz="54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5013176"/>
            <a:ext cx="424847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Фотодиктант</a:t>
            </a:r>
            <a:endParaRPr lang="ru-RU" sz="48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5013176"/>
            <a:ext cx="8496944" cy="15030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счаном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регу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лежат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битые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дой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вод..росли. </a:t>
            </a:r>
            <a:endParaRPr lang="uk-UA" sz="40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Картинки по запросу водоросли на песчаном берегу реки"/>
          <p:cNvPicPr/>
          <p:nvPr/>
        </p:nvPicPr>
        <p:blipFill>
          <a:blip r:embed="rId3" cstate="print"/>
          <a:srcRect l="4724" t="12598"/>
          <a:stretch>
            <a:fillRect/>
          </a:stretch>
        </p:blipFill>
        <p:spPr bwMode="auto">
          <a:xfrm>
            <a:off x="539553" y="620689"/>
            <a:ext cx="79928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013176"/>
            <a:ext cx="8352928" cy="15030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лна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тихо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плещется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 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рта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рыбач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(?)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ей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лодки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40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Картинки по запросу рыбачья лодка на реке"/>
          <p:cNvPicPr/>
          <p:nvPr/>
        </p:nvPicPr>
        <p:blipFill>
          <a:blip r:embed="rId3" cstate="print"/>
          <a:srcRect t="7087" b="2362"/>
          <a:stretch>
            <a:fillRect/>
          </a:stretch>
        </p:blipFill>
        <p:spPr bwMode="auto">
          <a:xfrm>
            <a:off x="611560" y="404664"/>
            <a:ext cx="78488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5373216"/>
            <a:ext cx="8712968" cy="11521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раемся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камыш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вые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сли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..п..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лагаемся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там с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удочками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Картинки по запросу рыбаки в камыша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157192"/>
            <a:ext cx="8280920" cy="135902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нце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начинает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пекать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вокруг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ображается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его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лучами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uk-UA" sz="36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0648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5445224"/>
            <a:ext cx="8568952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Ярко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забл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..стела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река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uk-UA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https://misanec.ru/wp-content/uploads/2015/07/0_88d13_82b44b9_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79208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4509120"/>
            <a:ext cx="8280920" cy="20791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Легкий в..т..рок к..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снулся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брежных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камышей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и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они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тихо качнулись и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сле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пр..гнулись 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воде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Картинки по запросу тропинка среди заросл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777686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на рыбалке"/>
          <p:cNvPicPr/>
          <p:nvPr/>
        </p:nvPicPr>
        <p:blipFill>
          <a:blip r:embed="rId2" cstate="print"/>
          <a:srcRect t="1710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5212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9600" b="1" i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рыбалке</a:t>
            </a:r>
            <a:endParaRPr lang="uk-UA" sz="9600" b="1" i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229200"/>
            <a:ext cx="8424936" cy="896963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>
              <a:buNone/>
            </a:pPr>
            <a:r>
              <a:rPr lang="ru-RU" sz="4400" b="1" i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 </a:t>
            </a:r>
            <a:r>
              <a:rPr lang="ru-RU" sz="4400" b="1" i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И. </a:t>
            </a:r>
            <a:r>
              <a:rPr lang="ru-RU" sz="4400" b="1" i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Соколову-Микитову</a:t>
            </a:r>
            <a:endParaRPr lang="uk-UA" sz="4400" b="1" i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44522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летним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утром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отправляемся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рыбалку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uk-UA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Картинки по запросу раннее летнее утр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1369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085184"/>
            <a:ext cx="8352928" cy="128701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едва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разг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рается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и природа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еще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спокойно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дремлет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40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Картинки по запросу раннее летнее утр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2089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373216"/>
            <a:ext cx="828092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низине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стилается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молочно(?)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белый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туман. </a:t>
            </a:r>
            <a:endParaRPr lang="uk-UA" sz="40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1369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5013176"/>
            <a:ext cx="8496944" cy="15030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у..кой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пинке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среди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темно(?)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зеленых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слей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орешника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раемся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(не)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большой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нке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uk-UA" sz="36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1369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5013176"/>
            <a:ext cx="8496944" cy="150304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Покрытая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сой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трава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касается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наших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ног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Серебря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ые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росинки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переливаются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лучах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нца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40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Картинки по запросу трава в рос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2809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5085184"/>
            <a:ext cx="8496944" cy="14310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(?)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не(?)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широкая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достаточ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(?)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глубокая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uk-UA" sz="40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Картинки по запросу берега реки заростают куст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78488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085184"/>
            <a:ext cx="8424936" cy="15030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Берега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ее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каждым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годом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все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(?)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ше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стают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трос..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ником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кустами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uk-UA" sz="40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Картинки по запросу берега реки заростают куст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0648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229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Имя прилагательное</vt:lpstr>
      <vt:lpstr>На рыбалке</vt:lpstr>
      <vt:lpstr>Ран..им летним утром мы отправляемся на рыбалку. </vt:lpstr>
      <vt:lpstr>З..ря едва разг..рается, и природа еще пр..спокойно дремлет.</vt:lpstr>
      <vt:lpstr>В низине ра..стилается молочно(?)белый туман. </vt:lpstr>
      <vt:lpstr>По у..кой тр..пинке среди темно(?)зеленых зар..слей орешника проб..раемся к (не)большой реч..нке. </vt:lpstr>
      <vt:lpstr>Покрытая р..сой трава касается наших ног. Серебря..ые росинки переливаются в лучах со..нца.</vt:lpstr>
      <vt:lpstr>Реч(?)ка не(?)широкая, но достаточ(?)но глубокая. </vt:lpstr>
      <vt:lpstr>Берега ее с каждым годом все бол(?)ше зар..стают трос..ником, кустами. </vt:lpstr>
      <vt:lpstr>На п..счаном б..регу лежат пр..битые в..дой вод..росли. </vt:lpstr>
      <vt:lpstr>В..лна тихо плещется о б..рта рыбач(?)ей лодки.</vt:lpstr>
      <vt:lpstr>Заб..раемся в камыш..вые зар..сли и ра..п..лагаемся там с удочками.</vt:lpstr>
      <vt:lpstr>Со..нце начинает пр..пекать. Все вокруг пр..ображается под его лучами. </vt:lpstr>
      <vt:lpstr>Ярко забл..стела река. </vt:lpstr>
      <vt:lpstr>Легкий в..т..рок к..снулся пр..брежных камышей, и они тихо качнулись и сле..ка пр..гнулись к воде.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Служебные части речи. предлог.</dc:title>
  <dc:creator>Shahter</dc:creator>
  <cp:lastModifiedBy>Shahter</cp:lastModifiedBy>
  <cp:revision>209</cp:revision>
  <dcterms:created xsi:type="dcterms:W3CDTF">2016-07-25T18:49:59Z</dcterms:created>
  <dcterms:modified xsi:type="dcterms:W3CDTF">2018-07-01T14:12:22Z</dcterms:modified>
</cp:coreProperties>
</file>