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38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16833"/>
            <a:ext cx="8712968" cy="309634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8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Местоимени</a:t>
            </a:r>
            <a:r>
              <a:rPr lang="ru-RU" sz="8800" b="1" i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endParaRPr lang="uk-UA" sz="8800" b="1" i="1" cap="all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692696"/>
            <a:ext cx="5256584" cy="151216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5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Русский язык. 6 класс</a:t>
            </a:r>
            <a:endParaRPr lang="uk-UA" sz="54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013176"/>
            <a:ext cx="42484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i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Фотодиктант</a:t>
            </a:r>
            <a:endParaRPr lang="ru-RU" sz="4800" b="1" i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725144"/>
            <a:ext cx="8352928" cy="179107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Зорко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охраняют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гатыри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свою </a:t>
            </a:r>
            <a:r>
              <a:rPr lang="ru-RU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ну.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врагов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(не)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пройдет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дную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землю.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583264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149080"/>
            <a:ext cx="8712968" cy="23762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кие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былины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лнуют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радуют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нас на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красных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лотнах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льшого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..кого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художника В. М.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Васнецова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васнецов карт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Картинки по запросу васнецов карт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3537570" cy="20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Картинки по запросу васнецов картин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54726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Картинки по запросу васнецов картин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492896"/>
            <a:ext cx="288032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20938"/>
            <a:ext cx="9144000" cy="1584325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8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Картины Виктора </a:t>
            </a:r>
            <a:r>
              <a:rPr lang="ru-RU" sz="8800" b="1" i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михайловича</a:t>
            </a:r>
            <a:r>
              <a:rPr lang="ru-RU" sz="8800" b="1" i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8800" b="1" i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васнецова</a:t>
            </a:r>
            <a:endParaRPr lang="uk-UA" sz="8800" b="1" i="1" cap="all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221088"/>
            <a:ext cx="8229600" cy="21602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чательный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..кий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художник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В.М.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Васнецов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говорил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“Плох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народ,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помнит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(не)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(не)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ценит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своей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истории”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и по запросу васнецов карт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052736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Картинки по запросу васнецов карт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45224"/>
            <a:ext cx="8064896" cy="10801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 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репродукции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 картин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Васнецова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Картинки по запросу васнецов карт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 descr="Картинки по запросу васнецов карт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39604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Картинки по запросу васнецов картин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4664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Картинки по запросу васнецов картин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924944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941168"/>
            <a:ext cx="8208912" cy="144016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берегу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сного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руч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(?)я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сидит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Аленушка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скует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своем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братце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Как Виктору Васнецову удалось «оживить» образ сказочного героя в картине «Аленушка» (9 фото)"/>
          <p:cNvPicPr/>
          <p:nvPr/>
        </p:nvPicPr>
        <p:blipFill>
          <a:blip r:embed="rId3" cstate="print"/>
          <a:srcRect l="50754"/>
          <a:stretch>
            <a:fillRect/>
          </a:stretch>
        </p:blipFill>
        <p:spPr bwMode="auto">
          <a:xfrm>
            <a:off x="6084168" y="692696"/>
            <a:ext cx="277132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Рисунок 6" descr="Как Виктору Васнецову удалось «оживить» образ сказочного героя в картине «Аленушка» (9 фото)"/>
          <p:cNvPicPr/>
          <p:nvPr/>
        </p:nvPicPr>
        <p:blipFill>
          <a:blip r:embed="rId3" cstate="print"/>
          <a:srcRect r="49134"/>
          <a:stretch>
            <a:fillRect/>
          </a:stretch>
        </p:blipFill>
        <p:spPr bwMode="auto">
          <a:xfrm>
            <a:off x="3419872" y="836712"/>
            <a:ext cx="2952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31683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5436096" y="188640"/>
            <a:ext cx="322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/>
              <a:t>Этюды</a:t>
            </a:r>
            <a:r>
              <a:rPr lang="uk-UA" b="1" dirty="0" smtClean="0"/>
              <a:t> к </a:t>
            </a:r>
            <a:r>
              <a:rPr lang="uk-UA" b="1" dirty="0" err="1" smtClean="0"/>
              <a:t>картине</a:t>
            </a:r>
            <a:r>
              <a:rPr lang="uk-UA" b="1" dirty="0" smtClean="0"/>
              <a:t> «</a:t>
            </a:r>
            <a:r>
              <a:rPr lang="uk-UA" b="1" dirty="0" err="1" smtClean="0"/>
              <a:t>Аленушка</a:t>
            </a:r>
            <a:r>
              <a:rPr lang="uk-UA" b="1" dirty="0" smtClean="0"/>
              <a:t>»</a:t>
            </a:r>
            <a:endParaRPr lang="uk-UA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5013176"/>
            <a:ext cx="8496944" cy="136815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Н..кому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сказать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ей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своей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печали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не(у)кого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просить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помощи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васнецов карт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97152"/>
            <a:ext cx="8229600" cy="171906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яя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природа м..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лчаливо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сочу..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ствует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горю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девушки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Н..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(не)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нарушает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тишины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старого </a:t>
            </a:r>
            <a:r>
              <a:rPr lang="uk-UA" sz="36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леса</a:t>
            </a:r>
            <a:r>
              <a:rPr lang="uk-UA" sz="36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Как Виктору Васнецову удалось «оживить» образ сказочного героя в картине «Аленушка» (9 фото)"/>
          <p:cNvPicPr/>
          <p:nvPr/>
        </p:nvPicPr>
        <p:blipFill>
          <a:blip r:embed="rId3" cstate="print"/>
          <a:srcRect r="47514"/>
          <a:stretch>
            <a:fillRect/>
          </a:stretch>
        </p:blipFill>
        <p:spPr bwMode="auto">
          <a:xfrm>
            <a:off x="323528" y="260648"/>
            <a:ext cx="30963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Рисунок 7" descr="Как Виктору Васнецову удалось «оживить» образ сказочного героя в картине «Аленушка» (9 фото)"/>
          <p:cNvPicPr/>
          <p:nvPr/>
        </p:nvPicPr>
        <p:blipFill>
          <a:blip r:embed="rId3" cstate="print"/>
          <a:srcRect l="53453"/>
          <a:stretch>
            <a:fillRect/>
          </a:stretch>
        </p:blipFill>
        <p:spPr bwMode="auto">
          <a:xfrm>
            <a:off x="3166568" y="404664"/>
            <a:ext cx="29896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Рисунок 4" descr="Картинки по запросу васнецов карти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20688"/>
            <a:ext cx="295232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Прямоугольник 8"/>
          <p:cNvSpPr/>
          <p:nvPr/>
        </p:nvSpPr>
        <p:spPr>
          <a:xfrm>
            <a:off x="5580112" y="620688"/>
            <a:ext cx="3210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Этюды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 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картине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Аленушка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uk-UA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85184"/>
            <a:ext cx="8280920" cy="143103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три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славн</a:t>
            </a:r>
            <a:r>
              <a:rPr lang="ru-RU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гатыря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едут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степи. 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 l="378" t="17008" r="756" b="15496"/>
          <a:stretch>
            <a:fillRect/>
          </a:stretch>
        </p:blipFill>
        <p:spPr bwMode="auto">
          <a:xfrm>
            <a:off x="1115616" y="332656"/>
            <a:ext cx="69847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ahter\YandexDisk\Скриншоти\15296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5085184"/>
            <a:ext cx="8424936" cy="15030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(то) пр..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влекло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заставило 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наст..</a:t>
            </a:r>
            <a:r>
              <a:rPr lang="uk-UA" sz="40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рожит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(?)ся</a:t>
            </a:r>
            <a:r>
              <a:rPr lang="uk-UA" sz="40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uk-UA" sz="40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артинки по запросу васнецов картины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152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Местоимение</vt:lpstr>
      <vt:lpstr>Картины Виктора михайловича васнецова</vt:lpstr>
      <vt:lpstr>Зам..чательный рус..кий художник В.М. Васнецов говорил: “Плох тот народ, который (не)помнит, (не)любит, (не)ценит своей истории”.</vt:lpstr>
      <vt:lpstr>Вот перед нами репродукции  картин Васнецова. </vt:lpstr>
      <vt:lpstr>На берегу л..сного руч(?)я сидит Аленушка и т..скует о своем братце.</vt:lpstr>
      <vt:lpstr>Н..кому ра..сказать ей о своей печали, не(у)кого просить помощи. </vt:lpstr>
      <vt:lpstr>Осен..яя природа м..лчаливо сочу..ствует горю девушки. Н..что (не)нарушает тишины старого леса.</vt:lpstr>
      <vt:lpstr>Вот три славных б..гатыря едут по степи. </vt:lpstr>
      <vt:lpstr>Что(то) пр..влекло их внимание, заставило наст..рожит(?)ся.</vt:lpstr>
      <vt:lpstr>Зорко охраняют б..гатыри свою страну. Н..кто из врагов (не)пройдет на р..дную землю. </vt:lpstr>
      <vt:lpstr>Эти рус..кие сказки и былины в..лнуют и радуют нас на пр..красных п..лотнах б..льшого рус..кого художника В. М. Васнецова.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Служебные части речи. предлог.</dc:title>
  <dc:creator>Shahter</dc:creator>
  <cp:lastModifiedBy>Shahter</cp:lastModifiedBy>
  <cp:revision>195</cp:revision>
  <dcterms:created xsi:type="dcterms:W3CDTF">2016-07-25T18:49:59Z</dcterms:created>
  <dcterms:modified xsi:type="dcterms:W3CDTF">2018-07-01T20:19:23Z</dcterms:modified>
</cp:coreProperties>
</file>