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92F7B6-8CA4-4492-83AC-5B2B0E33BE25}" type="doc">
      <dgm:prSet loTypeId="urn:microsoft.com/office/officeart/2008/layout/RadialCluster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A7C5A65-51E0-46A1-B70A-56F5BE8CA666}">
      <dgm:prSet phldrT="[Текст]"/>
      <dgm:spPr/>
      <dgm:t>
        <a:bodyPr/>
        <a:lstStyle/>
        <a:p>
          <a:r>
            <a:rPr lang="ru-RU" dirty="0" smtClean="0"/>
            <a:t>Английский язык </a:t>
          </a:r>
          <a:endParaRPr lang="ru-RU" dirty="0"/>
        </a:p>
      </dgm:t>
    </dgm:pt>
    <dgm:pt modelId="{96C92128-91FC-4C6B-992C-3FBE05EFD0C2}" type="parTrans" cxnId="{44AD8A0D-F2B7-4F05-A72F-FF14C1B519E8}">
      <dgm:prSet/>
      <dgm:spPr/>
      <dgm:t>
        <a:bodyPr/>
        <a:lstStyle/>
        <a:p>
          <a:endParaRPr lang="ru-RU"/>
        </a:p>
      </dgm:t>
    </dgm:pt>
    <dgm:pt modelId="{4330DF88-C992-41BD-9F26-2A7EF6D5F8F4}" type="sibTrans" cxnId="{44AD8A0D-F2B7-4F05-A72F-FF14C1B519E8}">
      <dgm:prSet/>
      <dgm:spPr/>
      <dgm:t>
        <a:bodyPr/>
        <a:lstStyle/>
        <a:p>
          <a:endParaRPr lang="ru-RU"/>
        </a:p>
      </dgm:t>
    </dgm:pt>
    <dgm:pt modelId="{22EE4891-1F95-4BEF-9C35-AD016E30E800}">
      <dgm:prSet phldrT="[Текст]"/>
      <dgm:spPr/>
      <dgm:t>
        <a:bodyPr/>
        <a:lstStyle/>
        <a:p>
          <a:r>
            <a:rPr lang="ru-RU" dirty="0" smtClean="0"/>
            <a:t>Литература </a:t>
          </a:r>
          <a:endParaRPr lang="ru-RU" dirty="0"/>
        </a:p>
      </dgm:t>
    </dgm:pt>
    <dgm:pt modelId="{0E1C44F1-E9EE-4B12-85D1-F01F69DA2515}" type="parTrans" cxnId="{6D326513-3459-4B27-A78B-3BDCE1C143FE}">
      <dgm:prSet/>
      <dgm:spPr/>
      <dgm:t>
        <a:bodyPr/>
        <a:lstStyle/>
        <a:p>
          <a:endParaRPr lang="ru-RU"/>
        </a:p>
      </dgm:t>
    </dgm:pt>
    <dgm:pt modelId="{B835657F-7635-455E-A6BE-8E4A345EC599}" type="sibTrans" cxnId="{6D326513-3459-4B27-A78B-3BDCE1C143FE}">
      <dgm:prSet/>
      <dgm:spPr/>
      <dgm:t>
        <a:bodyPr/>
        <a:lstStyle/>
        <a:p>
          <a:endParaRPr lang="ru-RU"/>
        </a:p>
      </dgm:t>
    </dgm:pt>
    <dgm:pt modelId="{F031EF93-F266-498D-863C-6D83AAD628A1}">
      <dgm:prSet phldrT="[Текст]"/>
      <dgm:spPr/>
      <dgm:t>
        <a:bodyPr/>
        <a:lstStyle/>
        <a:p>
          <a:r>
            <a:rPr lang="ru-RU" dirty="0" smtClean="0"/>
            <a:t>Математика </a:t>
          </a:r>
          <a:endParaRPr lang="ru-RU" dirty="0"/>
        </a:p>
      </dgm:t>
    </dgm:pt>
    <dgm:pt modelId="{DD559298-505C-494A-8F3D-2EF525EB7DA0}" type="parTrans" cxnId="{9032BB4F-DC03-4215-B214-D40848DC281F}">
      <dgm:prSet/>
      <dgm:spPr/>
      <dgm:t>
        <a:bodyPr/>
        <a:lstStyle/>
        <a:p>
          <a:endParaRPr lang="ru-RU"/>
        </a:p>
      </dgm:t>
    </dgm:pt>
    <dgm:pt modelId="{2A7D4BBE-8492-46F3-A564-9846CCBA21A7}" type="sibTrans" cxnId="{9032BB4F-DC03-4215-B214-D40848DC281F}">
      <dgm:prSet/>
      <dgm:spPr/>
      <dgm:t>
        <a:bodyPr/>
        <a:lstStyle/>
        <a:p>
          <a:endParaRPr lang="ru-RU"/>
        </a:p>
      </dgm:t>
    </dgm:pt>
    <dgm:pt modelId="{25C98369-4C2B-48DA-B846-A9B066A02090}">
      <dgm:prSet phldrT="[Текст]"/>
      <dgm:spPr/>
      <dgm:t>
        <a:bodyPr/>
        <a:lstStyle/>
        <a:p>
          <a:r>
            <a:rPr lang="ru-RU" dirty="0" smtClean="0"/>
            <a:t>История </a:t>
          </a:r>
          <a:endParaRPr lang="ru-RU" dirty="0"/>
        </a:p>
      </dgm:t>
    </dgm:pt>
    <dgm:pt modelId="{92465EBC-B449-4039-99A8-B56AAF4E7F17}" type="parTrans" cxnId="{5AA11105-8694-487F-84D3-AEA7D61E7A50}">
      <dgm:prSet/>
      <dgm:spPr/>
      <dgm:t>
        <a:bodyPr/>
        <a:lstStyle/>
        <a:p>
          <a:endParaRPr lang="ru-RU"/>
        </a:p>
      </dgm:t>
    </dgm:pt>
    <dgm:pt modelId="{99A86EC9-CA6A-4E1E-9C76-9C9700B1390D}" type="sibTrans" cxnId="{5AA11105-8694-487F-84D3-AEA7D61E7A50}">
      <dgm:prSet/>
      <dgm:spPr/>
      <dgm:t>
        <a:bodyPr/>
        <a:lstStyle/>
        <a:p>
          <a:endParaRPr lang="ru-RU"/>
        </a:p>
      </dgm:t>
    </dgm:pt>
    <dgm:pt modelId="{8951421D-E1D1-47EE-81D9-11D88558A36A}">
      <dgm:prSet/>
      <dgm:spPr/>
      <dgm:t>
        <a:bodyPr/>
        <a:lstStyle/>
        <a:p>
          <a:r>
            <a:rPr lang="ru-RU" dirty="0" smtClean="0"/>
            <a:t>География </a:t>
          </a:r>
          <a:endParaRPr lang="ru-RU" dirty="0"/>
        </a:p>
      </dgm:t>
    </dgm:pt>
    <dgm:pt modelId="{4EAF3A24-C27D-40CD-AB1F-B0B8972C935C}" type="parTrans" cxnId="{D99FFFA4-17EC-4E22-B4C5-91E9D99EAA6A}">
      <dgm:prSet/>
      <dgm:spPr/>
      <dgm:t>
        <a:bodyPr/>
        <a:lstStyle/>
        <a:p>
          <a:endParaRPr lang="ru-RU"/>
        </a:p>
      </dgm:t>
    </dgm:pt>
    <dgm:pt modelId="{C6C9BFB3-D1F2-450B-B89C-BF6D4DD5A6E0}" type="sibTrans" cxnId="{D99FFFA4-17EC-4E22-B4C5-91E9D99EAA6A}">
      <dgm:prSet/>
      <dgm:spPr/>
      <dgm:t>
        <a:bodyPr/>
        <a:lstStyle/>
        <a:p>
          <a:endParaRPr lang="ru-RU"/>
        </a:p>
      </dgm:t>
    </dgm:pt>
    <dgm:pt modelId="{0FFEFA8B-799F-4C1D-BF2D-5D701928C801}">
      <dgm:prSet/>
      <dgm:spPr/>
      <dgm:t>
        <a:bodyPr/>
        <a:lstStyle/>
        <a:p>
          <a:r>
            <a:rPr lang="ru-RU" dirty="0" smtClean="0"/>
            <a:t>Русский язык </a:t>
          </a:r>
          <a:endParaRPr lang="ru-RU" dirty="0"/>
        </a:p>
      </dgm:t>
    </dgm:pt>
    <dgm:pt modelId="{F207BEC9-3184-4E8D-9110-D55B3E0DA018}" type="parTrans" cxnId="{02B8568E-C47E-4247-B809-26AE89242488}">
      <dgm:prSet/>
      <dgm:spPr/>
      <dgm:t>
        <a:bodyPr/>
        <a:lstStyle/>
        <a:p>
          <a:endParaRPr lang="ru-RU"/>
        </a:p>
      </dgm:t>
    </dgm:pt>
    <dgm:pt modelId="{FFFEB9D6-5AAB-43D3-8D84-0A76F08FE645}" type="sibTrans" cxnId="{02B8568E-C47E-4247-B809-26AE89242488}">
      <dgm:prSet/>
      <dgm:spPr/>
      <dgm:t>
        <a:bodyPr/>
        <a:lstStyle/>
        <a:p>
          <a:endParaRPr lang="ru-RU"/>
        </a:p>
      </dgm:t>
    </dgm:pt>
    <dgm:pt modelId="{17D809FE-E642-4AF9-B0A2-F151BA6B28C7}">
      <dgm:prSet custT="1"/>
      <dgm:spPr/>
      <dgm:t>
        <a:bodyPr/>
        <a:lstStyle/>
        <a:p>
          <a:r>
            <a:rPr lang="ru-RU" sz="1400" dirty="0" smtClean="0"/>
            <a:t>Изобразительное искусство </a:t>
          </a:r>
          <a:endParaRPr lang="ru-RU" sz="1400" dirty="0"/>
        </a:p>
      </dgm:t>
    </dgm:pt>
    <dgm:pt modelId="{32459C32-4944-4057-B5CE-51B21BE7F23A}" type="parTrans" cxnId="{AB3ADFF7-5E44-4E92-9985-4F594028E5CB}">
      <dgm:prSet/>
      <dgm:spPr/>
      <dgm:t>
        <a:bodyPr/>
        <a:lstStyle/>
        <a:p>
          <a:endParaRPr lang="ru-RU"/>
        </a:p>
      </dgm:t>
    </dgm:pt>
    <dgm:pt modelId="{2B663D5F-CA03-4E6D-A056-18C44FA3D0F1}" type="sibTrans" cxnId="{AB3ADFF7-5E44-4E92-9985-4F594028E5CB}">
      <dgm:prSet/>
      <dgm:spPr/>
      <dgm:t>
        <a:bodyPr/>
        <a:lstStyle/>
        <a:p>
          <a:endParaRPr lang="ru-RU"/>
        </a:p>
      </dgm:t>
    </dgm:pt>
    <dgm:pt modelId="{F0C925A4-94C2-47E1-8611-AB039ADDB517}">
      <dgm:prSet/>
      <dgm:spPr/>
      <dgm:t>
        <a:bodyPr/>
        <a:lstStyle/>
        <a:p>
          <a:r>
            <a:rPr lang="ru-RU" dirty="0" smtClean="0"/>
            <a:t>Физическая культура </a:t>
          </a:r>
          <a:endParaRPr lang="ru-RU" dirty="0"/>
        </a:p>
      </dgm:t>
    </dgm:pt>
    <dgm:pt modelId="{D2E388DD-C1A2-41E5-AEF5-62B1255F3480}" type="parTrans" cxnId="{5AFF398D-47A7-40AF-A295-E1A4454C5E94}">
      <dgm:prSet/>
      <dgm:spPr/>
      <dgm:t>
        <a:bodyPr/>
        <a:lstStyle/>
        <a:p>
          <a:endParaRPr lang="ru-RU"/>
        </a:p>
      </dgm:t>
    </dgm:pt>
    <dgm:pt modelId="{9760360F-EFF9-4197-82F6-8D2C21588459}" type="sibTrans" cxnId="{5AFF398D-47A7-40AF-A295-E1A4454C5E94}">
      <dgm:prSet/>
      <dgm:spPr/>
      <dgm:t>
        <a:bodyPr/>
        <a:lstStyle/>
        <a:p>
          <a:endParaRPr lang="ru-RU"/>
        </a:p>
      </dgm:t>
    </dgm:pt>
    <dgm:pt modelId="{D3FC368D-9912-4729-B47F-18ABDB6CB0F5}" type="pres">
      <dgm:prSet presAssocID="{7E92F7B6-8CA4-4492-83AC-5B2B0E33BE2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6FECD6BB-6662-445B-A373-33C309F4B55E}" type="pres">
      <dgm:prSet presAssocID="{EA7C5A65-51E0-46A1-B70A-56F5BE8CA666}" presName="singleCycle" presStyleCnt="0"/>
      <dgm:spPr/>
    </dgm:pt>
    <dgm:pt modelId="{D051E69C-EE09-4A55-B743-5A2E2115A60D}" type="pres">
      <dgm:prSet presAssocID="{EA7C5A65-51E0-46A1-B70A-56F5BE8CA666}" presName="singleCenter" presStyleLbl="node1" presStyleIdx="0" presStyleCnt="8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7F882CB8-4F92-4446-A936-D3B001EAB0F9}" type="pres">
      <dgm:prSet presAssocID="{0E1C44F1-E9EE-4B12-85D1-F01F69DA2515}" presName="Name56" presStyleLbl="parChTrans1D2" presStyleIdx="0" presStyleCnt="7"/>
      <dgm:spPr/>
      <dgm:t>
        <a:bodyPr/>
        <a:lstStyle/>
        <a:p>
          <a:endParaRPr lang="ru-RU"/>
        </a:p>
      </dgm:t>
    </dgm:pt>
    <dgm:pt modelId="{0089A414-8CB5-4B31-9E64-ECF2C45F30EB}" type="pres">
      <dgm:prSet presAssocID="{22EE4891-1F95-4BEF-9C35-AD016E30E800}" presName="text0" presStyleLbl="node1" presStyleIdx="1" presStyleCnt="8" custScaleX="932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B5A616-6EA5-48F0-95E4-05C8C8CF2EBD}" type="pres">
      <dgm:prSet presAssocID="{32459C32-4944-4057-B5CE-51B21BE7F23A}" presName="Name56" presStyleLbl="parChTrans1D2" presStyleIdx="1" presStyleCnt="7"/>
      <dgm:spPr/>
      <dgm:t>
        <a:bodyPr/>
        <a:lstStyle/>
        <a:p>
          <a:endParaRPr lang="ru-RU"/>
        </a:p>
      </dgm:t>
    </dgm:pt>
    <dgm:pt modelId="{D090B1DE-9170-4DAB-B687-9E0AAE1C50EE}" type="pres">
      <dgm:prSet presAssocID="{17D809FE-E642-4AF9-B0A2-F151BA6B28C7}" presName="text0" presStyleLbl="node1" presStyleIdx="2" presStyleCnt="8" custScaleX="1523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7E6359-B654-4803-B38A-6C628543CED6}" type="pres">
      <dgm:prSet presAssocID="{F207BEC9-3184-4E8D-9110-D55B3E0DA018}" presName="Name56" presStyleLbl="parChTrans1D2" presStyleIdx="2" presStyleCnt="7"/>
      <dgm:spPr/>
      <dgm:t>
        <a:bodyPr/>
        <a:lstStyle/>
        <a:p>
          <a:endParaRPr lang="ru-RU"/>
        </a:p>
      </dgm:t>
    </dgm:pt>
    <dgm:pt modelId="{0A25615B-1601-40DA-BD05-BBECFA37254C}" type="pres">
      <dgm:prSet presAssocID="{0FFEFA8B-799F-4C1D-BF2D-5D701928C801}" presName="text0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B1C6C0-5BC8-47AA-B3B0-AEDCA41D5E45}" type="pres">
      <dgm:prSet presAssocID="{DD559298-505C-494A-8F3D-2EF525EB7DA0}" presName="Name56" presStyleLbl="parChTrans1D2" presStyleIdx="3" presStyleCnt="7"/>
      <dgm:spPr/>
      <dgm:t>
        <a:bodyPr/>
        <a:lstStyle/>
        <a:p>
          <a:endParaRPr lang="ru-RU"/>
        </a:p>
      </dgm:t>
    </dgm:pt>
    <dgm:pt modelId="{4852A385-AF78-4B1D-BA1D-DAE8D08E177B}" type="pres">
      <dgm:prSet presAssocID="{F031EF93-F266-498D-863C-6D83AAD628A1}" presName="text0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379CE3-2444-4247-8759-AF60755B6A6D}" type="pres">
      <dgm:prSet presAssocID="{4EAF3A24-C27D-40CD-AB1F-B0B8972C935C}" presName="Name56" presStyleLbl="parChTrans1D2" presStyleIdx="4" presStyleCnt="7"/>
      <dgm:spPr/>
      <dgm:t>
        <a:bodyPr/>
        <a:lstStyle/>
        <a:p>
          <a:endParaRPr lang="ru-RU"/>
        </a:p>
      </dgm:t>
    </dgm:pt>
    <dgm:pt modelId="{DA50DCD8-FE6F-4CEF-8F05-8E56D39589FC}" type="pres">
      <dgm:prSet presAssocID="{8951421D-E1D1-47EE-81D9-11D88558A36A}" presName="text0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6AA1EC-DEA9-4FE6-AF19-1EB593741AE5}" type="pres">
      <dgm:prSet presAssocID="{D2E388DD-C1A2-41E5-AEF5-62B1255F3480}" presName="Name56" presStyleLbl="parChTrans1D2" presStyleIdx="5" presStyleCnt="7"/>
      <dgm:spPr/>
      <dgm:t>
        <a:bodyPr/>
        <a:lstStyle/>
        <a:p>
          <a:endParaRPr lang="ru-RU"/>
        </a:p>
      </dgm:t>
    </dgm:pt>
    <dgm:pt modelId="{2709A29F-5519-4212-8AA1-7D63492FA220}" type="pres">
      <dgm:prSet presAssocID="{F0C925A4-94C2-47E1-8611-AB039ADDB517}" presName="text0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9892A8-1A02-48B2-9E6A-B4AEF9C5E16B}" type="pres">
      <dgm:prSet presAssocID="{92465EBC-B449-4039-99A8-B56AAF4E7F17}" presName="Name56" presStyleLbl="parChTrans1D2" presStyleIdx="6" presStyleCnt="7"/>
      <dgm:spPr/>
      <dgm:t>
        <a:bodyPr/>
        <a:lstStyle/>
        <a:p>
          <a:endParaRPr lang="ru-RU"/>
        </a:p>
      </dgm:t>
    </dgm:pt>
    <dgm:pt modelId="{78F4092D-3EA6-4203-9735-4531978CE033}" type="pres">
      <dgm:prSet presAssocID="{25C98369-4C2B-48DA-B846-A9B066A02090}" presName="text0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32BB4F-DC03-4215-B214-D40848DC281F}" srcId="{EA7C5A65-51E0-46A1-B70A-56F5BE8CA666}" destId="{F031EF93-F266-498D-863C-6D83AAD628A1}" srcOrd="3" destOrd="0" parTransId="{DD559298-505C-494A-8F3D-2EF525EB7DA0}" sibTransId="{2A7D4BBE-8492-46F3-A564-9846CCBA21A7}"/>
    <dgm:cxn modelId="{02B8568E-C47E-4247-B809-26AE89242488}" srcId="{EA7C5A65-51E0-46A1-B70A-56F5BE8CA666}" destId="{0FFEFA8B-799F-4C1D-BF2D-5D701928C801}" srcOrd="2" destOrd="0" parTransId="{F207BEC9-3184-4E8D-9110-D55B3E0DA018}" sibTransId="{FFFEB9D6-5AAB-43D3-8D84-0A76F08FE645}"/>
    <dgm:cxn modelId="{6D326513-3459-4B27-A78B-3BDCE1C143FE}" srcId="{EA7C5A65-51E0-46A1-B70A-56F5BE8CA666}" destId="{22EE4891-1F95-4BEF-9C35-AD016E30E800}" srcOrd="0" destOrd="0" parTransId="{0E1C44F1-E9EE-4B12-85D1-F01F69DA2515}" sibTransId="{B835657F-7635-455E-A6BE-8E4A345EC599}"/>
    <dgm:cxn modelId="{95A171B3-CE49-468E-8196-3FE232FFEE44}" type="presOf" srcId="{DD559298-505C-494A-8F3D-2EF525EB7DA0}" destId="{80B1C6C0-5BC8-47AA-B3B0-AEDCA41D5E45}" srcOrd="0" destOrd="0" presId="urn:microsoft.com/office/officeart/2008/layout/RadialCluster"/>
    <dgm:cxn modelId="{2B93714B-2E2D-49EA-BAD0-F0AEAC9995BE}" type="presOf" srcId="{8951421D-E1D1-47EE-81D9-11D88558A36A}" destId="{DA50DCD8-FE6F-4CEF-8F05-8E56D39589FC}" srcOrd="0" destOrd="0" presId="urn:microsoft.com/office/officeart/2008/layout/RadialCluster"/>
    <dgm:cxn modelId="{91462842-159B-4971-B3D4-6827276252FC}" type="presOf" srcId="{F207BEC9-3184-4E8D-9110-D55B3E0DA018}" destId="{0B7E6359-B654-4803-B38A-6C628543CED6}" srcOrd="0" destOrd="0" presId="urn:microsoft.com/office/officeart/2008/layout/RadialCluster"/>
    <dgm:cxn modelId="{13A35CD5-EFDA-4DF7-91DC-853977D2315A}" type="presOf" srcId="{22EE4891-1F95-4BEF-9C35-AD016E30E800}" destId="{0089A414-8CB5-4B31-9E64-ECF2C45F30EB}" srcOrd="0" destOrd="0" presId="urn:microsoft.com/office/officeart/2008/layout/RadialCluster"/>
    <dgm:cxn modelId="{F77937F0-1FE9-49DA-A555-07CAEF694AD3}" type="presOf" srcId="{7E92F7B6-8CA4-4492-83AC-5B2B0E33BE25}" destId="{D3FC368D-9912-4729-B47F-18ABDB6CB0F5}" srcOrd="0" destOrd="0" presId="urn:microsoft.com/office/officeart/2008/layout/RadialCluster"/>
    <dgm:cxn modelId="{44AD8A0D-F2B7-4F05-A72F-FF14C1B519E8}" srcId="{7E92F7B6-8CA4-4492-83AC-5B2B0E33BE25}" destId="{EA7C5A65-51E0-46A1-B70A-56F5BE8CA666}" srcOrd="0" destOrd="0" parTransId="{96C92128-91FC-4C6B-992C-3FBE05EFD0C2}" sibTransId="{4330DF88-C992-41BD-9F26-2A7EF6D5F8F4}"/>
    <dgm:cxn modelId="{D99FFFA4-17EC-4E22-B4C5-91E9D99EAA6A}" srcId="{EA7C5A65-51E0-46A1-B70A-56F5BE8CA666}" destId="{8951421D-E1D1-47EE-81D9-11D88558A36A}" srcOrd="4" destOrd="0" parTransId="{4EAF3A24-C27D-40CD-AB1F-B0B8972C935C}" sibTransId="{C6C9BFB3-D1F2-450B-B89C-BF6D4DD5A6E0}"/>
    <dgm:cxn modelId="{172A187D-4232-4127-A92A-1314D24E5BA9}" type="presOf" srcId="{EA7C5A65-51E0-46A1-B70A-56F5BE8CA666}" destId="{D051E69C-EE09-4A55-B743-5A2E2115A60D}" srcOrd="0" destOrd="0" presId="urn:microsoft.com/office/officeart/2008/layout/RadialCluster"/>
    <dgm:cxn modelId="{B7EB1574-C21D-4989-9FB3-8EA7199CD2E0}" type="presOf" srcId="{4EAF3A24-C27D-40CD-AB1F-B0B8972C935C}" destId="{11379CE3-2444-4247-8759-AF60755B6A6D}" srcOrd="0" destOrd="0" presId="urn:microsoft.com/office/officeart/2008/layout/RadialCluster"/>
    <dgm:cxn modelId="{62D9BEE9-F5A4-4876-8221-12B65FC4F6E2}" type="presOf" srcId="{F031EF93-F266-498D-863C-6D83AAD628A1}" destId="{4852A385-AF78-4B1D-BA1D-DAE8D08E177B}" srcOrd="0" destOrd="0" presId="urn:microsoft.com/office/officeart/2008/layout/RadialCluster"/>
    <dgm:cxn modelId="{5AA11105-8694-487F-84D3-AEA7D61E7A50}" srcId="{EA7C5A65-51E0-46A1-B70A-56F5BE8CA666}" destId="{25C98369-4C2B-48DA-B846-A9B066A02090}" srcOrd="6" destOrd="0" parTransId="{92465EBC-B449-4039-99A8-B56AAF4E7F17}" sibTransId="{99A86EC9-CA6A-4E1E-9C76-9C9700B1390D}"/>
    <dgm:cxn modelId="{5AFF398D-47A7-40AF-A295-E1A4454C5E94}" srcId="{EA7C5A65-51E0-46A1-B70A-56F5BE8CA666}" destId="{F0C925A4-94C2-47E1-8611-AB039ADDB517}" srcOrd="5" destOrd="0" parTransId="{D2E388DD-C1A2-41E5-AEF5-62B1255F3480}" sibTransId="{9760360F-EFF9-4197-82F6-8D2C21588459}"/>
    <dgm:cxn modelId="{64BD2596-2B19-4CF4-B787-27F62CD19D6C}" type="presOf" srcId="{0E1C44F1-E9EE-4B12-85D1-F01F69DA2515}" destId="{7F882CB8-4F92-4446-A936-D3B001EAB0F9}" srcOrd="0" destOrd="0" presId="urn:microsoft.com/office/officeart/2008/layout/RadialCluster"/>
    <dgm:cxn modelId="{7F5DA6BF-EFBF-44D9-8B7A-0BCEA5468AE5}" type="presOf" srcId="{D2E388DD-C1A2-41E5-AEF5-62B1255F3480}" destId="{AC6AA1EC-DEA9-4FE6-AF19-1EB593741AE5}" srcOrd="0" destOrd="0" presId="urn:microsoft.com/office/officeart/2008/layout/RadialCluster"/>
    <dgm:cxn modelId="{5944C966-9A08-406B-AE8E-C1CF8CC64975}" type="presOf" srcId="{0FFEFA8B-799F-4C1D-BF2D-5D701928C801}" destId="{0A25615B-1601-40DA-BD05-BBECFA37254C}" srcOrd="0" destOrd="0" presId="urn:microsoft.com/office/officeart/2008/layout/RadialCluster"/>
    <dgm:cxn modelId="{E40E85DD-B06A-4D52-A9A5-BAC21B04A3DD}" type="presOf" srcId="{25C98369-4C2B-48DA-B846-A9B066A02090}" destId="{78F4092D-3EA6-4203-9735-4531978CE033}" srcOrd="0" destOrd="0" presId="urn:microsoft.com/office/officeart/2008/layout/RadialCluster"/>
    <dgm:cxn modelId="{A97202F8-C6E3-4247-AFEB-567FE8DFC706}" type="presOf" srcId="{F0C925A4-94C2-47E1-8611-AB039ADDB517}" destId="{2709A29F-5519-4212-8AA1-7D63492FA220}" srcOrd="0" destOrd="0" presId="urn:microsoft.com/office/officeart/2008/layout/RadialCluster"/>
    <dgm:cxn modelId="{7D386E57-CB14-476D-8AB8-BA0DDD8874B3}" type="presOf" srcId="{17D809FE-E642-4AF9-B0A2-F151BA6B28C7}" destId="{D090B1DE-9170-4DAB-B687-9E0AAE1C50EE}" srcOrd="0" destOrd="0" presId="urn:microsoft.com/office/officeart/2008/layout/RadialCluster"/>
    <dgm:cxn modelId="{AB3ADFF7-5E44-4E92-9985-4F594028E5CB}" srcId="{EA7C5A65-51E0-46A1-B70A-56F5BE8CA666}" destId="{17D809FE-E642-4AF9-B0A2-F151BA6B28C7}" srcOrd="1" destOrd="0" parTransId="{32459C32-4944-4057-B5CE-51B21BE7F23A}" sibTransId="{2B663D5F-CA03-4E6D-A056-18C44FA3D0F1}"/>
    <dgm:cxn modelId="{E9491973-E56E-4E03-98E4-A14EDA1EC119}" type="presOf" srcId="{32459C32-4944-4057-B5CE-51B21BE7F23A}" destId="{B7B5A616-6EA5-48F0-95E4-05C8C8CF2EBD}" srcOrd="0" destOrd="0" presId="urn:microsoft.com/office/officeart/2008/layout/RadialCluster"/>
    <dgm:cxn modelId="{B9313DF4-6F90-4DFD-916B-A945A8299BE6}" type="presOf" srcId="{92465EBC-B449-4039-99A8-B56AAF4E7F17}" destId="{AB9892A8-1A02-48B2-9E6A-B4AEF9C5E16B}" srcOrd="0" destOrd="0" presId="urn:microsoft.com/office/officeart/2008/layout/RadialCluster"/>
    <dgm:cxn modelId="{897A61B5-19DE-44F0-BF43-2B9E33B5A4EA}" type="presParOf" srcId="{D3FC368D-9912-4729-B47F-18ABDB6CB0F5}" destId="{6FECD6BB-6662-445B-A373-33C309F4B55E}" srcOrd="0" destOrd="0" presId="urn:microsoft.com/office/officeart/2008/layout/RadialCluster"/>
    <dgm:cxn modelId="{5031ECEC-EAB2-48C7-9310-C80EBDF82DE0}" type="presParOf" srcId="{6FECD6BB-6662-445B-A373-33C309F4B55E}" destId="{D051E69C-EE09-4A55-B743-5A2E2115A60D}" srcOrd="0" destOrd="0" presId="urn:microsoft.com/office/officeart/2008/layout/RadialCluster"/>
    <dgm:cxn modelId="{316C9263-D8BB-4D2E-9300-B52D565EC2A6}" type="presParOf" srcId="{6FECD6BB-6662-445B-A373-33C309F4B55E}" destId="{7F882CB8-4F92-4446-A936-D3B001EAB0F9}" srcOrd="1" destOrd="0" presId="urn:microsoft.com/office/officeart/2008/layout/RadialCluster"/>
    <dgm:cxn modelId="{9D08AEEB-5A92-4072-96BF-5182138D3C6F}" type="presParOf" srcId="{6FECD6BB-6662-445B-A373-33C309F4B55E}" destId="{0089A414-8CB5-4B31-9E64-ECF2C45F30EB}" srcOrd="2" destOrd="0" presId="urn:microsoft.com/office/officeart/2008/layout/RadialCluster"/>
    <dgm:cxn modelId="{9E58765D-B40A-45EF-9D5F-F7ADCCE72797}" type="presParOf" srcId="{6FECD6BB-6662-445B-A373-33C309F4B55E}" destId="{B7B5A616-6EA5-48F0-95E4-05C8C8CF2EBD}" srcOrd="3" destOrd="0" presId="urn:microsoft.com/office/officeart/2008/layout/RadialCluster"/>
    <dgm:cxn modelId="{08F32B58-DBA8-4346-BFDA-105C5B969992}" type="presParOf" srcId="{6FECD6BB-6662-445B-A373-33C309F4B55E}" destId="{D090B1DE-9170-4DAB-B687-9E0AAE1C50EE}" srcOrd="4" destOrd="0" presId="urn:microsoft.com/office/officeart/2008/layout/RadialCluster"/>
    <dgm:cxn modelId="{C25EA065-D8B8-4A4E-A7D0-6C8D6EA7DE95}" type="presParOf" srcId="{6FECD6BB-6662-445B-A373-33C309F4B55E}" destId="{0B7E6359-B654-4803-B38A-6C628543CED6}" srcOrd="5" destOrd="0" presId="urn:microsoft.com/office/officeart/2008/layout/RadialCluster"/>
    <dgm:cxn modelId="{9DB1CCE1-6051-4F83-9AAD-65F25E167619}" type="presParOf" srcId="{6FECD6BB-6662-445B-A373-33C309F4B55E}" destId="{0A25615B-1601-40DA-BD05-BBECFA37254C}" srcOrd="6" destOrd="0" presId="urn:microsoft.com/office/officeart/2008/layout/RadialCluster"/>
    <dgm:cxn modelId="{C03588C0-B2C2-496B-806B-C63DB47CCC11}" type="presParOf" srcId="{6FECD6BB-6662-445B-A373-33C309F4B55E}" destId="{80B1C6C0-5BC8-47AA-B3B0-AEDCA41D5E45}" srcOrd="7" destOrd="0" presId="urn:microsoft.com/office/officeart/2008/layout/RadialCluster"/>
    <dgm:cxn modelId="{CA14BFD0-D08B-455A-BFE9-FBD13023DDB9}" type="presParOf" srcId="{6FECD6BB-6662-445B-A373-33C309F4B55E}" destId="{4852A385-AF78-4B1D-BA1D-DAE8D08E177B}" srcOrd="8" destOrd="0" presId="urn:microsoft.com/office/officeart/2008/layout/RadialCluster"/>
    <dgm:cxn modelId="{DD695779-2466-47DD-989D-72691FA049BC}" type="presParOf" srcId="{6FECD6BB-6662-445B-A373-33C309F4B55E}" destId="{11379CE3-2444-4247-8759-AF60755B6A6D}" srcOrd="9" destOrd="0" presId="urn:microsoft.com/office/officeart/2008/layout/RadialCluster"/>
    <dgm:cxn modelId="{6905B9B5-3CB0-41D3-BD8D-E830B6206C93}" type="presParOf" srcId="{6FECD6BB-6662-445B-A373-33C309F4B55E}" destId="{DA50DCD8-FE6F-4CEF-8F05-8E56D39589FC}" srcOrd="10" destOrd="0" presId="urn:microsoft.com/office/officeart/2008/layout/RadialCluster"/>
    <dgm:cxn modelId="{83CF1175-915C-41B6-A119-4F36D341C1F5}" type="presParOf" srcId="{6FECD6BB-6662-445B-A373-33C309F4B55E}" destId="{AC6AA1EC-DEA9-4FE6-AF19-1EB593741AE5}" srcOrd="11" destOrd="0" presId="urn:microsoft.com/office/officeart/2008/layout/RadialCluster"/>
    <dgm:cxn modelId="{B85FE961-65CC-4E1A-B409-961C1ED201FB}" type="presParOf" srcId="{6FECD6BB-6662-445B-A373-33C309F4B55E}" destId="{2709A29F-5519-4212-8AA1-7D63492FA220}" srcOrd="12" destOrd="0" presId="urn:microsoft.com/office/officeart/2008/layout/RadialCluster"/>
    <dgm:cxn modelId="{C12E13E3-81AA-4FFF-8678-66FC26BB165E}" type="presParOf" srcId="{6FECD6BB-6662-445B-A373-33C309F4B55E}" destId="{AB9892A8-1A02-48B2-9E6A-B4AEF9C5E16B}" srcOrd="13" destOrd="0" presId="urn:microsoft.com/office/officeart/2008/layout/RadialCluster"/>
    <dgm:cxn modelId="{08936BD3-1BAD-4377-A405-4A1D13427D99}" type="presParOf" srcId="{6FECD6BB-6662-445B-A373-33C309F4B55E}" destId="{78F4092D-3EA6-4203-9735-4531978CE033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921D05-CE8F-4137-B321-5AE730227B0A}" type="doc">
      <dgm:prSet loTypeId="urn:microsoft.com/office/officeart/2005/8/layout/hList9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1350B75-2A92-4223-A9D9-30E251C39979}">
      <dgm:prSet phldrT="[Текст]"/>
      <dgm:spPr/>
      <dgm:t>
        <a:bodyPr/>
        <a:lstStyle/>
        <a:p>
          <a:r>
            <a:rPr lang="ru-RU" dirty="0" smtClean="0"/>
            <a:t>Английский язык </a:t>
          </a:r>
          <a:endParaRPr lang="ru-RU" dirty="0"/>
        </a:p>
      </dgm:t>
    </dgm:pt>
    <dgm:pt modelId="{41D68E10-976E-4D82-BE90-F7C039D67D6D}" type="parTrans" cxnId="{D1B8661F-1629-4A08-BFBB-7347234BA4AA}">
      <dgm:prSet/>
      <dgm:spPr/>
      <dgm:t>
        <a:bodyPr/>
        <a:lstStyle/>
        <a:p>
          <a:endParaRPr lang="ru-RU"/>
        </a:p>
      </dgm:t>
    </dgm:pt>
    <dgm:pt modelId="{4C2EF597-6C4E-476F-B7C0-A5257CE3D707}" type="sibTrans" cxnId="{D1B8661F-1629-4A08-BFBB-7347234BA4AA}">
      <dgm:prSet/>
      <dgm:spPr/>
      <dgm:t>
        <a:bodyPr/>
        <a:lstStyle/>
        <a:p>
          <a:endParaRPr lang="ru-RU"/>
        </a:p>
      </dgm:t>
    </dgm:pt>
    <dgm:pt modelId="{AD419BD6-24CE-479A-B1AC-F2FBADB7810D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Тема: « В городе»</a:t>
          </a:r>
        </a:p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Тема: «Экскурсия на природу»</a:t>
          </a:r>
        </a:p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Тема: « Как пройти?»</a:t>
          </a:r>
        </a:p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Тема: « Здоровое питание»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83BD2B-2A49-41F7-8812-FE7AF31B6DD0}" type="parTrans" cxnId="{712CC93E-F4EC-4D3D-9518-1A0B7B40636D}">
      <dgm:prSet/>
      <dgm:spPr/>
      <dgm:t>
        <a:bodyPr/>
        <a:lstStyle/>
        <a:p>
          <a:endParaRPr lang="ru-RU"/>
        </a:p>
      </dgm:t>
    </dgm:pt>
    <dgm:pt modelId="{1BB56FCB-88BA-4C76-808B-B6E2AF8F2FDD}" type="sibTrans" cxnId="{712CC93E-F4EC-4D3D-9518-1A0B7B40636D}">
      <dgm:prSet/>
      <dgm:spPr/>
      <dgm:t>
        <a:bodyPr/>
        <a:lstStyle/>
        <a:p>
          <a:endParaRPr lang="ru-RU"/>
        </a:p>
      </dgm:t>
    </dgm:pt>
    <dgm:pt modelId="{B39265C8-B3E5-40B1-87EE-3BB47A5C2E7A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Охрана жизнедеятельности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C2D7B0-B10C-40F7-B45F-53175D0A8C32}" type="parTrans" cxnId="{FD935DD3-39FB-41D5-8CD8-13910189E82B}">
      <dgm:prSet/>
      <dgm:spPr/>
      <dgm:t>
        <a:bodyPr/>
        <a:lstStyle/>
        <a:p>
          <a:endParaRPr lang="ru-RU"/>
        </a:p>
      </dgm:t>
    </dgm:pt>
    <dgm:pt modelId="{EEF1EA47-3CD8-4C37-9792-87F1942616A6}" type="sibTrans" cxnId="{FD935DD3-39FB-41D5-8CD8-13910189E82B}">
      <dgm:prSet/>
      <dgm:spPr/>
      <dgm:t>
        <a:bodyPr/>
        <a:lstStyle/>
        <a:p>
          <a:endParaRPr lang="ru-RU"/>
        </a:p>
      </dgm:t>
    </dgm:pt>
    <dgm:pt modelId="{1BEB3C1A-3863-4E8E-8F85-27EB8FEE07EC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Правила перехода улицы </a:t>
          </a:r>
        </a:p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Правила дорожного движения </a:t>
          </a:r>
        </a:p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Особенности дорожного движения в Англии </a:t>
          </a:r>
        </a:p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Правила санитарии и гигиены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575DDB-7B44-4AB0-8096-B3F11A3C7F97}" type="parTrans" cxnId="{0C10A7D2-580D-4B88-9E2D-DEDCBFE0EAA8}">
      <dgm:prSet/>
      <dgm:spPr/>
      <dgm:t>
        <a:bodyPr/>
        <a:lstStyle/>
        <a:p>
          <a:endParaRPr lang="ru-RU"/>
        </a:p>
      </dgm:t>
    </dgm:pt>
    <dgm:pt modelId="{690A0ECD-3413-46C9-8879-0C90BA377D62}" type="sibTrans" cxnId="{0C10A7D2-580D-4B88-9E2D-DEDCBFE0EAA8}">
      <dgm:prSet/>
      <dgm:spPr/>
      <dgm:t>
        <a:bodyPr/>
        <a:lstStyle/>
        <a:p>
          <a:endParaRPr lang="ru-RU"/>
        </a:p>
      </dgm:t>
    </dgm:pt>
    <dgm:pt modelId="{D88B23A9-E19C-4E7C-86A2-0B959E3D1C2F}" type="pres">
      <dgm:prSet presAssocID="{BC921D05-CE8F-4137-B321-5AE730227B0A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6A17371-C436-45EB-9B11-B6AE1A60BB22}" type="pres">
      <dgm:prSet presAssocID="{31350B75-2A92-4223-A9D9-30E251C39979}" presName="posSpace" presStyleCnt="0"/>
      <dgm:spPr/>
    </dgm:pt>
    <dgm:pt modelId="{EAB51556-9167-47C3-84EF-23ACF10C00E8}" type="pres">
      <dgm:prSet presAssocID="{31350B75-2A92-4223-A9D9-30E251C39979}" presName="vertFlow" presStyleCnt="0"/>
      <dgm:spPr/>
    </dgm:pt>
    <dgm:pt modelId="{55A1C118-7388-4AB8-83FC-7ACE1B3419A9}" type="pres">
      <dgm:prSet presAssocID="{31350B75-2A92-4223-A9D9-30E251C39979}" presName="topSpace" presStyleCnt="0"/>
      <dgm:spPr/>
    </dgm:pt>
    <dgm:pt modelId="{43545480-45F7-49A0-B56F-50260500A9E4}" type="pres">
      <dgm:prSet presAssocID="{31350B75-2A92-4223-A9D9-30E251C39979}" presName="firstComp" presStyleCnt="0"/>
      <dgm:spPr/>
    </dgm:pt>
    <dgm:pt modelId="{FDF29C32-BAF3-438D-968A-AB8A46298C3E}" type="pres">
      <dgm:prSet presAssocID="{31350B75-2A92-4223-A9D9-30E251C39979}" presName="firstChild" presStyleLbl="bgAccFollowNode1" presStyleIdx="0" presStyleCnt="2" custScaleY="203994" custLinFactNeighborX="-43392" custLinFactNeighborY="21747"/>
      <dgm:spPr/>
      <dgm:t>
        <a:bodyPr/>
        <a:lstStyle/>
        <a:p>
          <a:endParaRPr lang="ru-RU"/>
        </a:p>
      </dgm:t>
    </dgm:pt>
    <dgm:pt modelId="{470DAF73-31BF-4BF9-ABC3-266AA75B154A}" type="pres">
      <dgm:prSet presAssocID="{31350B75-2A92-4223-A9D9-30E251C39979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3C3D34-4292-4C51-B822-17A4F865EB2D}" type="pres">
      <dgm:prSet presAssocID="{31350B75-2A92-4223-A9D9-30E251C39979}" presName="negSpace" presStyleCnt="0"/>
      <dgm:spPr/>
    </dgm:pt>
    <dgm:pt modelId="{7E920F53-FE68-4125-953C-183978C390EE}" type="pres">
      <dgm:prSet presAssocID="{31350B75-2A92-4223-A9D9-30E251C39979}" presName="circle" presStyleLbl="node1" presStyleIdx="0" presStyleCnt="2" custLinFactNeighborX="4502" custLinFactNeighborY="-72778"/>
      <dgm:spPr/>
      <dgm:t>
        <a:bodyPr/>
        <a:lstStyle/>
        <a:p>
          <a:endParaRPr lang="ru-RU"/>
        </a:p>
      </dgm:t>
    </dgm:pt>
    <dgm:pt modelId="{B09FC2B7-BF0C-4410-8AD9-DD3F23CFB78F}" type="pres">
      <dgm:prSet presAssocID="{4C2EF597-6C4E-476F-B7C0-A5257CE3D707}" presName="transSpace" presStyleCnt="0"/>
      <dgm:spPr/>
    </dgm:pt>
    <dgm:pt modelId="{03E6F79B-4C86-4AD9-BCE9-E012B1DD3392}" type="pres">
      <dgm:prSet presAssocID="{B39265C8-B3E5-40B1-87EE-3BB47A5C2E7A}" presName="posSpace" presStyleCnt="0"/>
      <dgm:spPr/>
    </dgm:pt>
    <dgm:pt modelId="{965CDA3F-3AB6-44C0-BAA0-80E2B0B496D4}" type="pres">
      <dgm:prSet presAssocID="{B39265C8-B3E5-40B1-87EE-3BB47A5C2E7A}" presName="vertFlow" presStyleCnt="0"/>
      <dgm:spPr/>
    </dgm:pt>
    <dgm:pt modelId="{8EA375C9-687E-4CA8-93AD-81A322D1E00A}" type="pres">
      <dgm:prSet presAssocID="{B39265C8-B3E5-40B1-87EE-3BB47A5C2E7A}" presName="topSpace" presStyleCnt="0"/>
      <dgm:spPr/>
    </dgm:pt>
    <dgm:pt modelId="{F671F576-61BA-4F90-9978-BA3BDC4C18DC}" type="pres">
      <dgm:prSet presAssocID="{B39265C8-B3E5-40B1-87EE-3BB47A5C2E7A}" presName="firstComp" presStyleCnt="0"/>
      <dgm:spPr/>
    </dgm:pt>
    <dgm:pt modelId="{3BB3D162-14F7-4C0F-8F5B-3326527C1E78}" type="pres">
      <dgm:prSet presAssocID="{B39265C8-B3E5-40B1-87EE-3BB47A5C2E7A}" presName="firstChild" presStyleLbl="bgAccFollowNode1" presStyleIdx="1" presStyleCnt="2" custScaleY="195500" custLinFactNeighborX="-55174" custLinFactNeighborY="17248"/>
      <dgm:spPr/>
      <dgm:t>
        <a:bodyPr/>
        <a:lstStyle/>
        <a:p>
          <a:endParaRPr lang="ru-RU"/>
        </a:p>
      </dgm:t>
    </dgm:pt>
    <dgm:pt modelId="{E8DE5513-34CB-4417-9C6C-494F25AC6509}" type="pres">
      <dgm:prSet presAssocID="{B39265C8-B3E5-40B1-87EE-3BB47A5C2E7A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1D7477-0AAE-456D-82F1-D71B1BD7D3F1}" type="pres">
      <dgm:prSet presAssocID="{B39265C8-B3E5-40B1-87EE-3BB47A5C2E7A}" presName="negSpace" presStyleCnt="0"/>
      <dgm:spPr/>
    </dgm:pt>
    <dgm:pt modelId="{F7C6AF83-468A-4461-84CF-03FB128D449F}" type="pres">
      <dgm:prSet presAssocID="{B39265C8-B3E5-40B1-87EE-3BB47A5C2E7A}" presName="circle" presStyleLbl="node1" presStyleIdx="1" presStyleCnt="2" custScaleX="184525" custScaleY="72568" custLinFactNeighborX="-8985" custLinFactNeighborY="-68274"/>
      <dgm:spPr/>
      <dgm:t>
        <a:bodyPr/>
        <a:lstStyle/>
        <a:p>
          <a:endParaRPr lang="ru-RU"/>
        </a:p>
      </dgm:t>
    </dgm:pt>
  </dgm:ptLst>
  <dgm:cxnLst>
    <dgm:cxn modelId="{712CC93E-F4EC-4D3D-9518-1A0B7B40636D}" srcId="{31350B75-2A92-4223-A9D9-30E251C39979}" destId="{AD419BD6-24CE-479A-B1AC-F2FBADB7810D}" srcOrd="0" destOrd="0" parTransId="{E183BD2B-2A49-41F7-8812-FE7AF31B6DD0}" sibTransId="{1BB56FCB-88BA-4C76-808B-B6E2AF8F2FDD}"/>
    <dgm:cxn modelId="{0C10A7D2-580D-4B88-9E2D-DEDCBFE0EAA8}" srcId="{B39265C8-B3E5-40B1-87EE-3BB47A5C2E7A}" destId="{1BEB3C1A-3863-4E8E-8F85-27EB8FEE07EC}" srcOrd="0" destOrd="0" parTransId="{D3575DDB-7B44-4AB0-8096-B3F11A3C7F97}" sibTransId="{690A0ECD-3413-46C9-8879-0C90BA377D62}"/>
    <dgm:cxn modelId="{CD5E49F8-8817-453D-8175-3C9FDF654F48}" type="presOf" srcId="{AD419BD6-24CE-479A-B1AC-F2FBADB7810D}" destId="{FDF29C32-BAF3-438D-968A-AB8A46298C3E}" srcOrd="0" destOrd="0" presId="urn:microsoft.com/office/officeart/2005/8/layout/hList9"/>
    <dgm:cxn modelId="{8DB7F3EE-0C27-492A-B144-2C90C16F92C4}" type="presOf" srcId="{B39265C8-B3E5-40B1-87EE-3BB47A5C2E7A}" destId="{F7C6AF83-468A-4461-84CF-03FB128D449F}" srcOrd="0" destOrd="0" presId="urn:microsoft.com/office/officeart/2005/8/layout/hList9"/>
    <dgm:cxn modelId="{D9FE9CBE-67C9-412F-BE0E-B1515B1BFAE7}" type="presOf" srcId="{BC921D05-CE8F-4137-B321-5AE730227B0A}" destId="{D88B23A9-E19C-4E7C-86A2-0B959E3D1C2F}" srcOrd="0" destOrd="0" presId="urn:microsoft.com/office/officeart/2005/8/layout/hList9"/>
    <dgm:cxn modelId="{D1B8661F-1629-4A08-BFBB-7347234BA4AA}" srcId="{BC921D05-CE8F-4137-B321-5AE730227B0A}" destId="{31350B75-2A92-4223-A9D9-30E251C39979}" srcOrd="0" destOrd="0" parTransId="{41D68E10-976E-4D82-BE90-F7C039D67D6D}" sibTransId="{4C2EF597-6C4E-476F-B7C0-A5257CE3D707}"/>
    <dgm:cxn modelId="{7D8C2E67-951C-4000-BC0C-1E60FE30719F}" type="presOf" srcId="{1BEB3C1A-3863-4E8E-8F85-27EB8FEE07EC}" destId="{E8DE5513-34CB-4417-9C6C-494F25AC6509}" srcOrd="1" destOrd="0" presId="urn:microsoft.com/office/officeart/2005/8/layout/hList9"/>
    <dgm:cxn modelId="{7166D57F-869F-4874-9310-895CAE9CD7F6}" type="presOf" srcId="{AD419BD6-24CE-479A-B1AC-F2FBADB7810D}" destId="{470DAF73-31BF-4BF9-ABC3-266AA75B154A}" srcOrd="1" destOrd="0" presId="urn:microsoft.com/office/officeart/2005/8/layout/hList9"/>
    <dgm:cxn modelId="{FD935DD3-39FB-41D5-8CD8-13910189E82B}" srcId="{BC921D05-CE8F-4137-B321-5AE730227B0A}" destId="{B39265C8-B3E5-40B1-87EE-3BB47A5C2E7A}" srcOrd="1" destOrd="0" parTransId="{96C2D7B0-B10C-40F7-B45F-53175D0A8C32}" sibTransId="{EEF1EA47-3CD8-4C37-9792-87F1942616A6}"/>
    <dgm:cxn modelId="{E5CCEAC7-6E84-4B1F-AF6D-8CB12FD42A8E}" type="presOf" srcId="{1BEB3C1A-3863-4E8E-8F85-27EB8FEE07EC}" destId="{3BB3D162-14F7-4C0F-8F5B-3326527C1E78}" srcOrd="0" destOrd="0" presId="urn:microsoft.com/office/officeart/2005/8/layout/hList9"/>
    <dgm:cxn modelId="{E074C151-D297-4C2C-A3AC-187EEA7CB9A1}" type="presOf" srcId="{31350B75-2A92-4223-A9D9-30E251C39979}" destId="{7E920F53-FE68-4125-953C-183978C390EE}" srcOrd="0" destOrd="0" presId="urn:microsoft.com/office/officeart/2005/8/layout/hList9"/>
    <dgm:cxn modelId="{6A5ADCEC-9D3B-43F9-83AE-E48A8E52C3BA}" type="presParOf" srcId="{D88B23A9-E19C-4E7C-86A2-0B959E3D1C2F}" destId="{D6A17371-C436-45EB-9B11-B6AE1A60BB22}" srcOrd="0" destOrd="0" presId="urn:microsoft.com/office/officeart/2005/8/layout/hList9"/>
    <dgm:cxn modelId="{D5BA3030-7D3C-416F-8C60-D825102835EC}" type="presParOf" srcId="{D88B23A9-E19C-4E7C-86A2-0B959E3D1C2F}" destId="{EAB51556-9167-47C3-84EF-23ACF10C00E8}" srcOrd="1" destOrd="0" presId="urn:microsoft.com/office/officeart/2005/8/layout/hList9"/>
    <dgm:cxn modelId="{55F2EA9F-D1A5-4E9A-B5DB-0C5EEB92FA7C}" type="presParOf" srcId="{EAB51556-9167-47C3-84EF-23ACF10C00E8}" destId="{55A1C118-7388-4AB8-83FC-7ACE1B3419A9}" srcOrd="0" destOrd="0" presId="urn:microsoft.com/office/officeart/2005/8/layout/hList9"/>
    <dgm:cxn modelId="{007E02DC-2925-4E59-B9C6-0DD82265E723}" type="presParOf" srcId="{EAB51556-9167-47C3-84EF-23ACF10C00E8}" destId="{43545480-45F7-49A0-B56F-50260500A9E4}" srcOrd="1" destOrd="0" presId="urn:microsoft.com/office/officeart/2005/8/layout/hList9"/>
    <dgm:cxn modelId="{138E14DE-4E58-4C94-B8DF-1F1A38298386}" type="presParOf" srcId="{43545480-45F7-49A0-B56F-50260500A9E4}" destId="{FDF29C32-BAF3-438D-968A-AB8A46298C3E}" srcOrd="0" destOrd="0" presId="urn:microsoft.com/office/officeart/2005/8/layout/hList9"/>
    <dgm:cxn modelId="{985CA899-F2B4-4963-BD0A-00BDF15D2959}" type="presParOf" srcId="{43545480-45F7-49A0-B56F-50260500A9E4}" destId="{470DAF73-31BF-4BF9-ABC3-266AA75B154A}" srcOrd="1" destOrd="0" presId="urn:microsoft.com/office/officeart/2005/8/layout/hList9"/>
    <dgm:cxn modelId="{6E34E989-EE21-4763-898B-63F258F5F0EC}" type="presParOf" srcId="{D88B23A9-E19C-4E7C-86A2-0B959E3D1C2F}" destId="{3C3C3D34-4292-4C51-B822-17A4F865EB2D}" srcOrd="2" destOrd="0" presId="urn:microsoft.com/office/officeart/2005/8/layout/hList9"/>
    <dgm:cxn modelId="{93148573-BF20-4423-BC1E-93E6EE89EAA1}" type="presParOf" srcId="{D88B23A9-E19C-4E7C-86A2-0B959E3D1C2F}" destId="{7E920F53-FE68-4125-953C-183978C390EE}" srcOrd="3" destOrd="0" presId="urn:microsoft.com/office/officeart/2005/8/layout/hList9"/>
    <dgm:cxn modelId="{C022F1BE-CEA0-4F7C-A873-A3B6A34A47CD}" type="presParOf" srcId="{D88B23A9-E19C-4E7C-86A2-0B959E3D1C2F}" destId="{B09FC2B7-BF0C-4410-8AD9-DD3F23CFB78F}" srcOrd="4" destOrd="0" presId="urn:microsoft.com/office/officeart/2005/8/layout/hList9"/>
    <dgm:cxn modelId="{00132BA5-318F-4180-A986-129F540B864D}" type="presParOf" srcId="{D88B23A9-E19C-4E7C-86A2-0B959E3D1C2F}" destId="{03E6F79B-4C86-4AD9-BCE9-E012B1DD3392}" srcOrd="5" destOrd="0" presId="urn:microsoft.com/office/officeart/2005/8/layout/hList9"/>
    <dgm:cxn modelId="{D84AE3BA-38AC-4122-A6B2-5798C17EAEF9}" type="presParOf" srcId="{D88B23A9-E19C-4E7C-86A2-0B959E3D1C2F}" destId="{965CDA3F-3AB6-44C0-BAA0-80E2B0B496D4}" srcOrd="6" destOrd="0" presId="urn:microsoft.com/office/officeart/2005/8/layout/hList9"/>
    <dgm:cxn modelId="{234C53B5-E7EA-441F-922A-B9A001DAB225}" type="presParOf" srcId="{965CDA3F-3AB6-44C0-BAA0-80E2B0B496D4}" destId="{8EA375C9-687E-4CA8-93AD-81A322D1E00A}" srcOrd="0" destOrd="0" presId="urn:microsoft.com/office/officeart/2005/8/layout/hList9"/>
    <dgm:cxn modelId="{4777FF19-1114-4717-8C9E-F526E326761F}" type="presParOf" srcId="{965CDA3F-3AB6-44C0-BAA0-80E2B0B496D4}" destId="{F671F576-61BA-4F90-9978-BA3BDC4C18DC}" srcOrd="1" destOrd="0" presId="urn:microsoft.com/office/officeart/2005/8/layout/hList9"/>
    <dgm:cxn modelId="{C4E4B48C-2D11-45CD-A3F6-F1C50EF7D55A}" type="presParOf" srcId="{F671F576-61BA-4F90-9978-BA3BDC4C18DC}" destId="{3BB3D162-14F7-4C0F-8F5B-3326527C1E78}" srcOrd="0" destOrd="0" presId="urn:microsoft.com/office/officeart/2005/8/layout/hList9"/>
    <dgm:cxn modelId="{8E21AF3F-D749-4C51-9967-A37FA622BE45}" type="presParOf" srcId="{F671F576-61BA-4F90-9978-BA3BDC4C18DC}" destId="{E8DE5513-34CB-4417-9C6C-494F25AC6509}" srcOrd="1" destOrd="0" presId="urn:microsoft.com/office/officeart/2005/8/layout/hList9"/>
    <dgm:cxn modelId="{17B74316-7F11-492F-921F-3C9EBB44BBBE}" type="presParOf" srcId="{D88B23A9-E19C-4E7C-86A2-0B959E3D1C2F}" destId="{D61D7477-0AAE-456D-82F1-D71B1BD7D3F1}" srcOrd="7" destOrd="0" presId="urn:microsoft.com/office/officeart/2005/8/layout/hList9"/>
    <dgm:cxn modelId="{BB4D63F6-0DB0-4ACB-BDEE-3E532E3931AA}" type="presParOf" srcId="{D88B23A9-E19C-4E7C-86A2-0B959E3D1C2F}" destId="{F7C6AF83-468A-4461-84CF-03FB128D449F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5FDE09-5CDE-49EC-820F-1D347E401550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5C00E9D-28AE-48B6-97A2-4670DA0E1137}">
      <dgm:prSet phldrT="[Текст]" custT="1"/>
      <dgm:spPr/>
      <dgm:t>
        <a:bodyPr/>
        <a:lstStyle/>
        <a:p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Математические фигуры </a:t>
          </a:r>
        </a:p>
        <a:p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Цвета </a:t>
          </a:r>
        </a:p>
        <a:p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Числа </a:t>
          </a:r>
        </a:p>
        <a:p>
          <a:pPr algn="l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Форма</a:t>
          </a:r>
        </a:p>
        <a:p>
          <a:pPr algn="l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Цвет</a:t>
          </a:r>
        </a:p>
        <a:p>
          <a:pPr algn="l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Правописание </a:t>
          </a:r>
        </a:p>
        <a:p>
          <a:pPr algn="l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Форма заполнения пробелов</a:t>
          </a:r>
        </a:p>
        <a:p>
          <a:pPr algn="l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Колесо поиска слов </a:t>
          </a:r>
        </a:p>
        <a:p>
          <a:pPr algn="l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Математические примеры </a:t>
          </a:r>
        </a:p>
        <a:p>
          <a:pPr algn="ctr"/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0471A5-4FB6-4EBB-BA3C-E5D993D302E5}" type="parTrans" cxnId="{A1369AC5-21E3-451C-895D-9FDB276C3A83}">
      <dgm:prSet/>
      <dgm:spPr/>
      <dgm:t>
        <a:bodyPr/>
        <a:lstStyle/>
        <a:p>
          <a:endParaRPr lang="ru-RU"/>
        </a:p>
      </dgm:t>
    </dgm:pt>
    <dgm:pt modelId="{87E80A45-1A27-45AB-9D42-7D37D120BE46}" type="sibTrans" cxnId="{A1369AC5-21E3-451C-895D-9FDB276C3A83}">
      <dgm:prSet/>
      <dgm:spPr/>
      <dgm:t>
        <a:bodyPr/>
        <a:lstStyle/>
        <a:p>
          <a:endParaRPr lang="ru-RU"/>
        </a:p>
      </dgm:t>
    </dgm:pt>
    <dgm:pt modelId="{0F20BCC0-C1E1-43D8-BDF6-42A9F6A1FC37}">
      <dgm:prSet phldrT="[Текст]" custT="1"/>
      <dgm:spPr/>
      <dgm:t>
        <a:bodyPr/>
        <a:lstStyle/>
        <a:p>
          <a:r>
            <a:rPr lang="en-US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Shapes colours  sizes </a:t>
          </a:r>
        </a:p>
        <a:p>
          <a:r>
            <a:rPr lang="en-US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Spelling quizzes </a:t>
          </a:r>
        </a:p>
        <a:p>
          <a:r>
            <a:rPr lang="en-US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Wheel search puzzle </a:t>
          </a:r>
        </a:p>
        <a:p>
          <a:r>
            <a:rPr lang="en-US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Pronunciation quizzes </a:t>
          </a:r>
        </a:p>
        <a:p>
          <a:r>
            <a:rPr lang="en-US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Shapes gap fill  </a:t>
          </a:r>
          <a:endParaRPr lang="ru-RU" sz="16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8632C18-4B4F-4020-814C-163D34D93FF6}" type="sibTrans" cxnId="{B7BD2F58-0216-46D3-A424-7053AF41DF49}">
      <dgm:prSet/>
      <dgm:spPr/>
      <dgm:t>
        <a:bodyPr/>
        <a:lstStyle/>
        <a:p>
          <a:endParaRPr lang="ru-RU"/>
        </a:p>
      </dgm:t>
    </dgm:pt>
    <dgm:pt modelId="{90CEAF13-C97E-4E9E-B8A5-912FCA60520F}" type="parTrans" cxnId="{B7BD2F58-0216-46D3-A424-7053AF41DF49}">
      <dgm:prSet/>
      <dgm:spPr/>
      <dgm:t>
        <a:bodyPr/>
        <a:lstStyle/>
        <a:p>
          <a:endParaRPr lang="ru-RU"/>
        </a:p>
      </dgm:t>
    </dgm:pt>
    <dgm:pt modelId="{BE6F148B-075E-4543-8054-A0D026979638}" type="pres">
      <dgm:prSet presAssocID="{BE5FDE09-5CDE-49EC-820F-1D347E40155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6B128F-C3B7-4898-AEC7-0FD8F4E06EA2}" type="pres">
      <dgm:prSet presAssocID="{15C00E9D-28AE-48B6-97A2-4670DA0E1137}" presName="node" presStyleLbl="node1" presStyleIdx="0" presStyleCnt="2" custScaleY="178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64D359-DB02-4195-92A4-E42D09829749}" type="pres">
      <dgm:prSet presAssocID="{87E80A45-1A27-45AB-9D42-7D37D120BE46}" presName="sibTrans" presStyleCnt="0"/>
      <dgm:spPr/>
    </dgm:pt>
    <dgm:pt modelId="{7E8146F7-839E-485D-A7E8-3F3CA9FA9460}" type="pres">
      <dgm:prSet presAssocID="{0F20BCC0-C1E1-43D8-BDF6-42A9F6A1FC37}" presName="node" presStyleLbl="node1" presStyleIdx="1" presStyleCnt="2" custScaleY="145723" custLinFactNeighborX="-2074" custLinFactNeighborY="-41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0533A8-F45A-403E-A578-2EC991FF2E98}" type="presOf" srcId="{15C00E9D-28AE-48B6-97A2-4670DA0E1137}" destId="{006B128F-C3B7-4898-AEC7-0FD8F4E06EA2}" srcOrd="0" destOrd="0" presId="urn:microsoft.com/office/officeart/2005/8/layout/default"/>
    <dgm:cxn modelId="{C7D53315-D8B7-4F44-B99F-ABFF2070F943}" type="presOf" srcId="{0F20BCC0-C1E1-43D8-BDF6-42A9F6A1FC37}" destId="{7E8146F7-839E-485D-A7E8-3F3CA9FA9460}" srcOrd="0" destOrd="0" presId="urn:microsoft.com/office/officeart/2005/8/layout/default"/>
    <dgm:cxn modelId="{A1369AC5-21E3-451C-895D-9FDB276C3A83}" srcId="{BE5FDE09-5CDE-49EC-820F-1D347E401550}" destId="{15C00E9D-28AE-48B6-97A2-4670DA0E1137}" srcOrd="0" destOrd="0" parTransId="{8B0471A5-4FB6-4EBB-BA3C-E5D993D302E5}" sibTransId="{87E80A45-1A27-45AB-9D42-7D37D120BE46}"/>
    <dgm:cxn modelId="{B7BD2F58-0216-46D3-A424-7053AF41DF49}" srcId="{BE5FDE09-5CDE-49EC-820F-1D347E401550}" destId="{0F20BCC0-C1E1-43D8-BDF6-42A9F6A1FC37}" srcOrd="1" destOrd="0" parTransId="{90CEAF13-C97E-4E9E-B8A5-912FCA60520F}" sibTransId="{28632C18-4B4F-4020-814C-163D34D93FF6}"/>
    <dgm:cxn modelId="{F83C1038-A3AE-4489-8F9C-A00D2D1DE33F}" type="presOf" srcId="{BE5FDE09-5CDE-49EC-820F-1D347E401550}" destId="{BE6F148B-075E-4543-8054-A0D026979638}" srcOrd="0" destOrd="0" presId="urn:microsoft.com/office/officeart/2005/8/layout/default"/>
    <dgm:cxn modelId="{D245209F-A5C3-4438-8D13-FD2812924C99}" type="presParOf" srcId="{BE6F148B-075E-4543-8054-A0D026979638}" destId="{006B128F-C3B7-4898-AEC7-0FD8F4E06EA2}" srcOrd="0" destOrd="0" presId="urn:microsoft.com/office/officeart/2005/8/layout/default"/>
    <dgm:cxn modelId="{7D7E9575-FB19-4A42-9428-83B3ED98BA08}" type="presParOf" srcId="{BE6F148B-075E-4543-8054-A0D026979638}" destId="{3564D359-DB02-4195-92A4-E42D09829749}" srcOrd="1" destOrd="0" presId="urn:microsoft.com/office/officeart/2005/8/layout/default"/>
    <dgm:cxn modelId="{8E282D59-E4FE-4DD6-9FE7-4DAADB5E33C0}" type="presParOf" srcId="{BE6F148B-075E-4543-8054-A0D026979638}" destId="{7E8146F7-839E-485D-A7E8-3F3CA9FA9460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A9C1F6E-FBB7-437F-8220-0A3486B07134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07B6EBB-C8FA-4CE2-A4B9-AE90059FBBF7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Быт 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DEB1B2-9D8E-48CF-B262-A3B3512D37B7}" type="parTrans" cxnId="{97CE05DF-EBE6-46E2-A4E3-8F467C510A63}">
      <dgm:prSet/>
      <dgm:spPr/>
      <dgm:t>
        <a:bodyPr/>
        <a:lstStyle/>
        <a:p>
          <a:endParaRPr lang="ru-RU"/>
        </a:p>
      </dgm:t>
    </dgm:pt>
    <dgm:pt modelId="{E1234CD7-CEBA-407F-97D5-310B15A65AA6}" type="sibTrans" cxnId="{97CE05DF-EBE6-46E2-A4E3-8F467C510A63}">
      <dgm:prSet/>
      <dgm:spPr/>
      <dgm:t>
        <a:bodyPr/>
        <a:lstStyle/>
        <a:p>
          <a:endParaRPr lang="ru-RU"/>
        </a:p>
      </dgm:t>
    </dgm:pt>
    <dgm:pt modelId="{E514813C-6916-454D-A0B5-C231B678ABE0}">
      <dgm:prSet phldrT="[Текст]" custT="1"/>
      <dgm:spPr/>
      <dgm:t>
        <a:bodyPr/>
        <a:lstStyle/>
        <a:p>
          <a:r>
            <a:rPr lang="ru-RU" sz="1400" dirty="0" smtClean="0"/>
            <a:t>Культура </a:t>
          </a:r>
          <a:endParaRPr lang="ru-RU" sz="1400" dirty="0"/>
        </a:p>
      </dgm:t>
    </dgm:pt>
    <dgm:pt modelId="{FF8FA412-3A0B-41D0-A87A-C3D66061DECC}" type="parTrans" cxnId="{3FF0D33B-E6CD-4D5C-902E-87299BD02D0A}">
      <dgm:prSet/>
      <dgm:spPr/>
      <dgm:t>
        <a:bodyPr/>
        <a:lstStyle/>
        <a:p>
          <a:endParaRPr lang="ru-RU"/>
        </a:p>
      </dgm:t>
    </dgm:pt>
    <dgm:pt modelId="{D9CC7A1D-F7ED-4548-A901-178B0E95B0F3}" type="sibTrans" cxnId="{3FF0D33B-E6CD-4D5C-902E-87299BD02D0A}">
      <dgm:prSet/>
      <dgm:spPr/>
      <dgm:t>
        <a:bodyPr/>
        <a:lstStyle/>
        <a:p>
          <a:endParaRPr lang="ru-RU"/>
        </a:p>
      </dgm:t>
    </dgm:pt>
    <dgm:pt modelId="{FDFE70A7-63BE-41C2-AA8D-2456DF582A14}">
      <dgm:prSet phldrT="[Текст]" custT="1"/>
      <dgm:spPr/>
      <dgm:t>
        <a:bodyPr/>
        <a:lstStyle/>
        <a:p>
          <a:r>
            <a:rPr lang="ru-RU" sz="1400" dirty="0" smtClean="0"/>
            <a:t>Спорт </a:t>
          </a:r>
          <a:endParaRPr lang="ru-RU" sz="1400" dirty="0"/>
        </a:p>
      </dgm:t>
    </dgm:pt>
    <dgm:pt modelId="{5AF922C0-4D27-46CD-8D84-DAE927C0BAD6}" type="parTrans" cxnId="{65ACA911-C7CB-468E-AF5C-A3A9336B7914}">
      <dgm:prSet/>
      <dgm:spPr/>
      <dgm:t>
        <a:bodyPr/>
        <a:lstStyle/>
        <a:p>
          <a:endParaRPr lang="ru-RU"/>
        </a:p>
      </dgm:t>
    </dgm:pt>
    <dgm:pt modelId="{0A3D36D4-5FAF-4AB7-84E7-6593F2C30655}" type="sibTrans" cxnId="{65ACA911-C7CB-468E-AF5C-A3A9336B7914}">
      <dgm:prSet/>
      <dgm:spPr/>
      <dgm:t>
        <a:bodyPr/>
        <a:lstStyle/>
        <a:p>
          <a:endParaRPr lang="ru-RU"/>
        </a:p>
      </dgm:t>
    </dgm:pt>
    <dgm:pt modelId="{50C18FE1-FF1A-4F33-B70A-BD436A3FFD8E}">
      <dgm:prSet phldrT="[Текст]" custT="1"/>
      <dgm:spPr/>
      <dgm:t>
        <a:bodyPr/>
        <a:lstStyle/>
        <a:p>
          <a:r>
            <a:rPr lang="ru-RU" sz="1400" dirty="0" smtClean="0"/>
            <a:t>Компьютер </a:t>
          </a:r>
          <a:endParaRPr lang="ru-RU" sz="1400" dirty="0"/>
        </a:p>
      </dgm:t>
    </dgm:pt>
    <dgm:pt modelId="{B6BCD577-6C26-4FBA-B715-FB770CC5289F}" type="parTrans" cxnId="{D3FC81D3-2B99-4CBA-8043-6ED8C970753F}">
      <dgm:prSet/>
      <dgm:spPr/>
      <dgm:t>
        <a:bodyPr/>
        <a:lstStyle/>
        <a:p>
          <a:endParaRPr lang="ru-RU"/>
        </a:p>
      </dgm:t>
    </dgm:pt>
    <dgm:pt modelId="{2790A54F-F1A6-4FD5-8917-8C3B0A64F6F4}" type="sibTrans" cxnId="{D3FC81D3-2B99-4CBA-8043-6ED8C970753F}">
      <dgm:prSet/>
      <dgm:spPr/>
      <dgm:t>
        <a:bodyPr/>
        <a:lstStyle/>
        <a:p>
          <a:endParaRPr lang="ru-RU"/>
        </a:p>
      </dgm:t>
    </dgm:pt>
    <dgm:pt modelId="{211ED6DF-D9A7-44EA-8193-F4E4EE9A1DE3}">
      <dgm:prSet phldrT="[Текст]" custT="1"/>
      <dgm:spPr/>
      <dgm:t>
        <a:bodyPr/>
        <a:lstStyle/>
        <a:p>
          <a:r>
            <a:rPr lang="ru-RU" sz="1400" dirty="0" smtClean="0"/>
            <a:t>Профессии </a:t>
          </a:r>
          <a:endParaRPr lang="ru-RU" sz="1400" dirty="0"/>
        </a:p>
      </dgm:t>
    </dgm:pt>
    <dgm:pt modelId="{65057239-D861-4AAC-A3E7-0B28B8F55957}" type="parTrans" cxnId="{4C4EA6F4-9277-4146-ADAC-6587DFAE71EA}">
      <dgm:prSet/>
      <dgm:spPr/>
      <dgm:t>
        <a:bodyPr/>
        <a:lstStyle/>
        <a:p>
          <a:endParaRPr lang="ru-RU"/>
        </a:p>
      </dgm:t>
    </dgm:pt>
    <dgm:pt modelId="{3C17CDAF-24F4-4499-822B-4B78B9E520E7}" type="sibTrans" cxnId="{4C4EA6F4-9277-4146-ADAC-6587DFAE71EA}">
      <dgm:prSet/>
      <dgm:spPr/>
      <dgm:t>
        <a:bodyPr/>
        <a:lstStyle/>
        <a:p>
          <a:endParaRPr lang="ru-RU"/>
        </a:p>
      </dgm:t>
    </dgm:pt>
    <dgm:pt modelId="{B7F49193-1003-41AC-8C57-1E2D8D151DC5}" type="pres">
      <dgm:prSet presAssocID="{5A9C1F6E-FBB7-437F-8220-0A3486B0713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D4FA81-26A1-4395-A81B-87F31EC15C0D}" type="pres">
      <dgm:prSet presAssocID="{B07B6EBB-C8FA-4CE2-A4B9-AE90059FBBF7}" presName="node" presStyleLbl="node1" presStyleIdx="0" presStyleCnt="5" custScaleX="26111" custScaleY="283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B12B74-3F42-47CF-B56E-56E79DF3E2B4}" type="pres">
      <dgm:prSet presAssocID="{E1234CD7-CEBA-407F-97D5-310B15A65AA6}" presName="sibTrans" presStyleCnt="0"/>
      <dgm:spPr/>
    </dgm:pt>
    <dgm:pt modelId="{2F89669D-7CE3-47ED-A944-87364081FCB5}" type="pres">
      <dgm:prSet presAssocID="{E514813C-6916-454D-A0B5-C231B678ABE0}" presName="node" presStyleLbl="node1" presStyleIdx="1" presStyleCnt="5" custScaleX="25494" custScaleY="285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CC45F9-709A-410A-9B28-C55A31B93150}" type="pres">
      <dgm:prSet presAssocID="{D9CC7A1D-F7ED-4548-A901-178B0E95B0F3}" presName="sibTrans" presStyleCnt="0"/>
      <dgm:spPr/>
    </dgm:pt>
    <dgm:pt modelId="{A55F649D-B6F8-47C0-A06B-08BA52B24AF5}" type="pres">
      <dgm:prSet presAssocID="{FDFE70A7-63BE-41C2-AA8D-2456DF582A14}" presName="node" presStyleLbl="node1" presStyleIdx="2" presStyleCnt="5" custScaleX="18914" custScaleY="42292" custLinFactNeighborX="92" custLinFactNeighborY="35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BBE3B2-5D61-4834-BE24-EFA77EB2690E}" type="pres">
      <dgm:prSet presAssocID="{0A3D36D4-5FAF-4AB7-84E7-6593F2C30655}" presName="sibTrans" presStyleCnt="0"/>
      <dgm:spPr/>
    </dgm:pt>
    <dgm:pt modelId="{E37FC80A-AF62-4268-AA6B-51040A72ACC1}" type="pres">
      <dgm:prSet presAssocID="{50C18FE1-FF1A-4F33-B70A-BD436A3FFD8E}" presName="node" presStyleLbl="node1" presStyleIdx="3" presStyleCnt="5" custScaleX="29814" custScaleY="404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B71AF2-0373-4658-8682-257FB6C00409}" type="pres">
      <dgm:prSet presAssocID="{2790A54F-F1A6-4FD5-8917-8C3B0A64F6F4}" presName="sibTrans" presStyleCnt="0"/>
      <dgm:spPr/>
    </dgm:pt>
    <dgm:pt modelId="{FE8D7CE2-C6C6-4188-93AD-AC73842260B5}" type="pres">
      <dgm:prSet presAssocID="{211ED6DF-D9A7-44EA-8193-F4E4EE9A1DE3}" presName="node" presStyleLbl="node1" presStyleIdx="4" presStyleCnt="5" custScaleX="26678" custScaleY="35922" custLinFactNeighborX="383" custLinFactNeighborY="-4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CE05DF-EBE6-46E2-A4E3-8F467C510A63}" srcId="{5A9C1F6E-FBB7-437F-8220-0A3486B07134}" destId="{B07B6EBB-C8FA-4CE2-A4B9-AE90059FBBF7}" srcOrd="0" destOrd="0" parTransId="{FDDEB1B2-9D8E-48CF-B262-A3B3512D37B7}" sibTransId="{E1234CD7-CEBA-407F-97D5-310B15A65AA6}"/>
    <dgm:cxn modelId="{4C4EA6F4-9277-4146-ADAC-6587DFAE71EA}" srcId="{5A9C1F6E-FBB7-437F-8220-0A3486B07134}" destId="{211ED6DF-D9A7-44EA-8193-F4E4EE9A1DE3}" srcOrd="4" destOrd="0" parTransId="{65057239-D861-4AAC-A3E7-0B28B8F55957}" sibTransId="{3C17CDAF-24F4-4499-822B-4B78B9E520E7}"/>
    <dgm:cxn modelId="{D3FC81D3-2B99-4CBA-8043-6ED8C970753F}" srcId="{5A9C1F6E-FBB7-437F-8220-0A3486B07134}" destId="{50C18FE1-FF1A-4F33-B70A-BD436A3FFD8E}" srcOrd="3" destOrd="0" parTransId="{B6BCD577-6C26-4FBA-B715-FB770CC5289F}" sibTransId="{2790A54F-F1A6-4FD5-8917-8C3B0A64F6F4}"/>
    <dgm:cxn modelId="{3FF0D33B-E6CD-4D5C-902E-87299BD02D0A}" srcId="{5A9C1F6E-FBB7-437F-8220-0A3486B07134}" destId="{E514813C-6916-454D-A0B5-C231B678ABE0}" srcOrd="1" destOrd="0" parTransId="{FF8FA412-3A0B-41D0-A87A-C3D66061DECC}" sibTransId="{D9CC7A1D-F7ED-4548-A901-178B0E95B0F3}"/>
    <dgm:cxn modelId="{31C3010B-2FFC-47C0-AB4A-B1227573AD4B}" type="presOf" srcId="{211ED6DF-D9A7-44EA-8193-F4E4EE9A1DE3}" destId="{FE8D7CE2-C6C6-4188-93AD-AC73842260B5}" srcOrd="0" destOrd="0" presId="urn:microsoft.com/office/officeart/2005/8/layout/default"/>
    <dgm:cxn modelId="{5828DFBA-018D-44FB-A49B-BEF05A1BB83D}" type="presOf" srcId="{FDFE70A7-63BE-41C2-AA8D-2456DF582A14}" destId="{A55F649D-B6F8-47C0-A06B-08BA52B24AF5}" srcOrd="0" destOrd="0" presId="urn:microsoft.com/office/officeart/2005/8/layout/default"/>
    <dgm:cxn modelId="{1A175758-4934-4E2F-BCE0-A38AFC0F257E}" type="presOf" srcId="{5A9C1F6E-FBB7-437F-8220-0A3486B07134}" destId="{B7F49193-1003-41AC-8C57-1E2D8D151DC5}" srcOrd="0" destOrd="0" presId="urn:microsoft.com/office/officeart/2005/8/layout/default"/>
    <dgm:cxn modelId="{275D9378-3CD5-4CA3-A1D4-BA1699ABF2AD}" type="presOf" srcId="{E514813C-6916-454D-A0B5-C231B678ABE0}" destId="{2F89669D-7CE3-47ED-A944-87364081FCB5}" srcOrd="0" destOrd="0" presId="urn:microsoft.com/office/officeart/2005/8/layout/default"/>
    <dgm:cxn modelId="{F38E459A-9B16-4AB9-AE7E-F1DE90F6604A}" type="presOf" srcId="{B07B6EBB-C8FA-4CE2-A4B9-AE90059FBBF7}" destId="{29D4FA81-26A1-4395-A81B-87F31EC15C0D}" srcOrd="0" destOrd="0" presId="urn:microsoft.com/office/officeart/2005/8/layout/default"/>
    <dgm:cxn modelId="{557F5265-B004-4B11-915A-5768B53DC72F}" type="presOf" srcId="{50C18FE1-FF1A-4F33-B70A-BD436A3FFD8E}" destId="{E37FC80A-AF62-4268-AA6B-51040A72ACC1}" srcOrd="0" destOrd="0" presId="urn:microsoft.com/office/officeart/2005/8/layout/default"/>
    <dgm:cxn modelId="{65ACA911-C7CB-468E-AF5C-A3A9336B7914}" srcId="{5A9C1F6E-FBB7-437F-8220-0A3486B07134}" destId="{FDFE70A7-63BE-41C2-AA8D-2456DF582A14}" srcOrd="2" destOrd="0" parTransId="{5AF922C0-4D27-46CD-8D84-DAE927C0BAD6}" sibTransId="{0A3D36D4-5FAF-4AB7-84E7-6593F2C30655}"/>
    <dgm:cxn modelId="{9041B001-3E56-4C31-8EB2-59B665DD679C}" type="presParOf" srcId="{B7F49193-1003-41AC-8C57-1E2D8D151DC5}" destId="{29D4FA81-26A1-4395-A81B-87F31EC15C0D}" srcOrd="0" destOrd="0" presId="urn:microsoft.com/office/officeart/2005/8/layout/default"/>
    <dgm:cxn modelId="{B937953A-47CA-4F17-805E-8D4EECEEA950}" type="presParOf" srcId="{B7F49193-1003-41AC-8C57-1E2D8D151DC5}" destId="{64B12B74-3F42-47CF-B56E-56E79DF3E2B4}" srcOrd="1" destOrd="0" presId="urn:microsoft.com/office/officeart/2005/8/layout/default"/>
    <dgm:cxn modelId="{9A0183E7-89A5-4BCE-AB59-8498CC47BAF1}" type="presParOf" srcId="{B7F49193-1003-41AC-8C57-1E2D8D151DC5}" destId="{2F89669D-7CE3-47ED-A944-87364081FCB5}" srcOrd="2" destOrd="0" presId="urn:microsoft.com/office/officeart/2005/8/layout/default"/>
    <dgm:cxn modelId="{5208019C-EEB3-41B8-BEFC-F9613AE157BA}" type="presParOf" srcId="{B7F49193-1003-41AC-8C57-1E2D8D151DC5}" destId="{EFCC45F9-709A-410A-9B28-C55A31B93150}" srcOrd="3" destOrd="0" presId="urn:microsoft.com/office/officeart/2005/8/layout/default"/>
    <dgm:cxn modelId="{0E8847DF-B3D5-48C4-BE31-7E9B598E6F21}" type="presParOf" srcId="{B7F49193-1003-41AC-8C57-1E2D8D151DC5}" destId="{A55F649D-B6F8-47C0-A06B-08BA52B24AF5}" srcOrd="4" destOrd="0" presId="urn:microsoft.com/office/officeart/2005/8/layout/default"/>
    <dgm:cxn modelId="{CFBC34C5-B619-4800-9FCE-566F7314EE5A}" type="presParOf" srcId="{B7F49193-1003-41AC-8C57-1E2D8D151DC5}" destId="{A9BBE3B2-5D61-4834-BE24-EFA77EB2690E}" srcOrd="5" destOrd="0" presId="urn:microsoft.com/office/officeart/2005/8/layout/default"/>
    <dgm:cxn modelId="{45E597C4-0C72-4ADA-B828-809DB63F34A2}" type="presParOf" srcId="{B7F49193-1003-41AC-8C57-1E2D8D151DC5}" destId="{E37FC80A-AF62-4268-AA6B-51040A72ACC1}" srcOrd="6" destOrd="0" presId="urn:microsoft.com/office/officeart/2005/8/layout/default"/>
    <dgm:cxn modelId="{CF2CC8B9-243D-4869-B941-A28FA93C7399}" type="presParOf" srcId="{B7F49193-1003-41AC-8C57-1E2D8D151DC5}" destId="{08B71AF2-0373-4658-8682-257FB6C00409}" srcOrd="7" destOrd="0" presId="urn:microsoft.com/office/officeart/2005/8/layout/default"/>
    <dgm:cxn modelId="{C65F0F67-B61D-4697-8AB2-7DB0C4449BF3}" type="presParOf" srcId="{B7F49193-1003-41AC-8C57-1E2D8D151DC5}" destId="{FE8D7CE2-C6C6-4188-93AD-AC73842260B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C0C2D8B-7EA6-4781-A740-13683396567A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89B21E7-2B16-49FF-8134-06EEAE1C04A4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Край любимый! Сердцу снится </a:t>
          </a:r>
        </a:p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Скирды солнца в водах лонных.</a:t>
          </a:r>
        </a:p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 хотел бы затеряться </a:t>
          </a:r>
        </a:p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зеленях твоих стозвонных  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A1BCEB-70E2-4E42-BFC0-8B3E27A23E50}" type="parTrans" cxnId="{677BE26C-3107-41EF-8BA8-4E8E70EEA9FC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E81D4A-7623-43E9-943D-1B24BB89E87D}" type="sibTrans" cxnId="{677BE26C-3107-41EF-8BA8-4E8E70EEA9FC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A5F60E-C4EC-49FE-91EE-97C81779C371}">
      <dgm:prSet phldrT="[Текст]" custT="1"/>
      <dgm:spPr/>
      <dgm:t>
        <a:bodyPr/>
        <a:lstStyle/>
        <a:p>
          <a:r>
            <a: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Land of love! Of stacks of sunshine</a:t>
          </a:r>
        </a:p>
        <a:p>
          <a:r>
            <a: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Locked in cozy pools of dream</a:t>
          </a:r>
        </a:p>
        <a:p>
          <a:r>
            <a: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How I'd like to loose my bearings</a:t>
          </a:r>
        </a:p>
        <a:p>
          <a:r>
            <a: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 your symphonies of green 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4B06D1-DBA7-41D2-8A5D-1A3C0BEA067A}" type="parTrans" cxnId="{398EBFBF-626A-4F47-BE27-10D58A36F9AD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ADDF97-8B70-4B7A-992A-759EFFB2F9C9}" type="sibTrans" cxnId="{398EBFBF-626A-4F47-BE27-10D58A36F9AD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C6FCDF-AA89-40BF-B344-F65D69359BC4}" type="pres">
      <dgm:prSet presAssocID="{EC0C2D8B-7EA6-4781-A740-13683396567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1880EF-2B80-4E88-9F4A-4CBE0AF9CE59}" type="pres">
      <dgm:prSet presAssocID="{B89B21E7-2B16-49FF-8134-06EEAE1C04A4}" presName="node" presStyleLbl="node1" presStyleIdx="0" presStyleCnt="2" custScaleX="52125" custScaleY="49013" custLinFactNeighborX="149" custLinFactNeighborY="-288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8201BB-D646-463A-8D16-76257A87B94B}" type="pres">
      <dgm:prSet presAssocID="{E5E81D4A-7623-43E9-943D-1B24BB89E87D}" presName="sibTrans" presStyleCnt="0"/>
      <dgm:spPr/>
    </dgm:pt>
    <dgm:pt modelId="{CD6F0714-129A-4617-AA5D-23CDB2C97AE9}" type="pres">
      <dgm:prSet presAssocID="{D8A5F60E-C4EC-49FE-91EE-97C81779C371}" presName="node" presStyleLbl="node1" presStyleIdx="1" presStyleCnt="2" custScaleX="56377" custScaleY="46640" custLinFactNeighborX="-2225" custLinFactNeighborY="-272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67DD4D-9C70-4931-BEF5-04127301838D}" type="presOf" srcId="{D8A5F60E-C4EC-49FE-91EE-97C81779C371}" destId="{CD6F0714-129A-4617-AA5D-23CDB2C97AE9}" srcOrd="0" destOrd="0" presId="urn:microsoft.com/office/officeart/2005/8/layout/default"/>
    <dgm:cxn modelId="{398EBFBF-626A-4F47-BE27-10D58A36F9AD}" srcId="{EC0C2D8B-7EA6-4781-A740-13683396567A}" destId="{D8A5F60E-C4EC-49FE-91EE-97C81779C371}" srcOrd="1" destOrd="0" parTransId="{0A4B06D1-DBA7-41D2-8A5D-1A3C0BEA067A}" sibTransId="{B8ADDF97-8B70-4B7A-992A-759EFFB2F9C9}"/>
    <dgm:cxn modelId="{677BE26C-3107-41EF-8BA8-4E8E70EEA9FC}" srcId="{EC0C2D8B-7EA6-4781-A740-13683396567A}" destId="{B89B21E7-2B16-49FF-8134-06EEAE1C04A4}" srcOrd="0" destOrd="0" parTransId="{28A1BCEB-70E2-4E42-BFC0-8B3E27A23E50}" sibTransId="{E5E81D4A-7623-43E9-943D-1B24BB89E87D}"/>
    <dgm:cxn modelId="{0EF2DFD2-0E37-45E2-989D-A1D896DE682C}" type="presOf" srcId="{B89B21E7-2B16-49FF-8134-06EEAE1C04A4}" destId="{7D1880EF-2B80-4E88-9F4A-4CBE0AF9CE59}" srcOrd="0" destOrd="0" presId="urn:microsoft.com/office/officeart/2005/8/layout/default"/>
    <dgm:cxn modelId="{76525E99-F314-4223-B399-4E796E38D44D}" type="presOf" srcId="{EC0C2D8B-7EA6-4781-A740-13683396567A}" destId="{05C6FCDF-AA89-40BF-B344-F65D69359BC4}" srcOrd="0" destOrd="0" presId="urn:microsoft.com/office/officeart/2005/8/layout/default"/>
    <dgm:cxn modelId="{2D6236B9-CA74-4B9E-A6F2-F9727730973E}" type="presParOf" srcId="{05C6FCDF-AA89-40BF-B344-F65D69359BC4}" destId="{7D1880EF-2B80-4E88-9F4A-4CBE0AF9CE59}" srcOrd="0" destOrd="0" presId="urn:microsoft.com/office/officeart/2005/8/layout/default"/>
    <dgm:cxn modelId="{999E6A24-55C3-4397-853A-9132C2D80B4C}" type="presParOf" srcId="{05C6FCDF-AA89-40BF-B344-F65D69359BC4}" destId="{D08201BB-D646-463A-8D16-76257A87B94B}" srcOrd="1" destOrd="0" presId="urn:microsoft.com/office/officeart/2005/8/layout/default"/>
    <dgm:cxn modelId="{49A1F47F-869F-4964-9CE2-3E81BDEE7902}" type="presParOf" srcId="{05C6FCDF-AA89-40BF-B344-F65D69359BC4}" destId="{CD6F0714-129A-4617-AA5D-23CDB2C97AE9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F562E27-2D91-4434-B4A7-52CA03390DC3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0A0E02A-6B70-4966-AB3F-E87E6915F5B6}">
      <dgm:prSet phldrT="[Текст]" custT="1"/>
      <dgm:spPr/>
      <dgm:t>
        <a:bodyPr/>
        <a:lstStyle/>
        <a:p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Poets</a:t>
          </a:r>
        </a:p>
        <a:p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Amazing, unbelievable</a:t>
          </a:r>
        </a:p>
        <a:p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Read, listen, feel </a:t>
          </a:r>
        </a:p>
        <a:p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My favourite poems</a:t>
          </a:r>
        </a:p>
        <a:p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Soul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DF3285-7117-473A-979A-09ED614499D1}" type="parTrans" cxnId="{C4DF84E7-DFBC-4380-B092-248A42373C2C}">
      <dgm:prSet/>
      <dgm:spPr/>
      <dgm:t>
        <a:bodyPr/>
        <a:lstStyle/>
        <a:p>
          <a:endParaRPr lang="ru-RU"/>
        </a:p>
      </dgm:t>
    </dgm:pt>
    <dgm:pt modelId="{C8135216-663E-4A08-8092-CAF0803B7DBC}" type="sibTrans" cxnId="{C4DF84E7-DFBC-4380-B092-248A42373C2C}">
      <dgm:prSet/>
      <dgm:spPr/>
      <dgm:t>
        <a:bodyPr/>
        <a:lstStyle/>
        <a:p>
          <a:endParaRPr lang="ru-RU"/>
        </a:p>
      </dgm:t>
    </dgm:pt>
    <dgm:pt modelId="{8DC3239C-1AD7-4FA2-9CB6-237EF5999013}">
      <dgm:prSet phldrT="[Текст]" custT="1"/>
      <dgm:spPr/>
      <dgm:t>
        <a:bodyPr/>
        <a:lstStyle/>
        <a:p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Gorlovka </a:t>
          </a:r>
        </a:p>
        <a:p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Native, </a:t>
          </a:r>
        </a:p>
        <a:p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Visit, invite, watch</a:t>
          </a:r>
        </a:p>
        <a:p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Sightseeing </a:t>
          </a:r>
        </a:p>
        <a:p>
          <a:endParaRPr lang="en-US" sz="2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940E1F-294E-4CB1-885E-383AD57234F9}" type="parTrans" cxnId="{ED74EBE1-E293-4811-AF31-B8A27B2E6A70}">
      <dgm:prSet/>
      <dgm:spPr/>
      <dgm:t>
        <a:bodyPr/>
        <a:lstStyle/>
        <a:p>
          <a:endParaRPr lang="ru-RU"/>
        </a:p>
      </dgm:t>
    </dgm:pt>
    <dgm:pt modelId="{814D2E14-9948-4E1F-BA4E-11375D65B388}" type="sibTrans" cxnId="{ED74EBE1-E293-4811-AF31-B8A27B2E6A70}">
      <dgm:prSet/>
      <dgm:spPr/>
      <dgm:t>
        <a:bodyPr/>
        <a:lstStyle/>
        <a:p>
          <a:endParaRPr lang="ru-RU"/>
        </a:p>
      </dgm:t>
    </dgm:pt>
    <dgm:pt modelId="{2E82CF50-778D-45A0-BC89-D522980AA081}" type="pres">
      <dgm:prSet presAssocID="{AF562E27-2D91-4434-B4A7-52CA03390DC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9F8B94-648C-425F-9632-C2E2FE7F305F}" type="pres">
      <dgm:prSet presAssocID="{D0A0E02A-6B70-4966-AB3F-E87E6915F5B6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9425F2-927E-4DB8-8765-92AD009DF840}" type="pres">
      <dgm:prSet presAssocID="{C8135216-663E-4A08-8092-CAF0803B7DBC}" presName="sibTrans" presStyleCnt="0"/>
      <dgm:spPr/>
    </dgm:pt>
    <dgm:pt modelId="{2E34947E-509D-4E1F-A1E3-2932372561C9}" type="pres">
      <dgm:prSet presAssocID="{8DC3239C-1AD7-4FA2-9CB6-237EF5999013}" presName="node" presStyleLbl="node1" presStyleIdx="1" presStyleCnt="2" custLinFactNeighborX="469" custLinFactNeighborY="31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683D79-5A16-4472-8E0C-6E11C1628498}" type="presOf" srcId="{AF562E27-2D91-4434-B4A7-52CA03390DC3}" destId="{2E82CF50-778D-45A0-BC89-D522980AA081}" srcOrd="0" destOrd="0" presId="urn:microsoft.com/office/officeart/2005/8/layout/default"/>
    <dgm:cxn modelId="{065BE95C-AE32-4288-8EFD-49CD37DF1900}" type="presOf" srcId="{8DC3239C-1AD7-4FA2-9CB6-237EF5999013}" destId="{2E34947E-509D-4E1F-A1E3-2932372561C9}" srcOrd="0" destOrd="0" presId="urn:microsoft.com/office/officeart/2005/8/layout/default"/>
    <dgm:cxn modelId="{983BDD56-477D-47B6-B35B-EF2A7949F915}" type="presOf" srcId="{D0A0E02A-6B70-4966-AB3F-E87E6915F5B6}" destId="{E79F8B94-648C-425F-9632-C2E2FE7F305F}" srcOrd="0" destOrd="0" presId="urn:microsoft.com/office/officeart/2005/8/layout/default"/>
    <dgm:cxn modelId="{C4DF84E7-DFBC-4380-B092-248A42373C2C}" srcId="{AF562E27-2D91-4434-B4A7-52CA03390DC3}" destId="{D0A0E02A-6B70-4966-AB3F-E87E6915F5B6}" srcOrd="0" destOrd="0" parTransId="{70DF3285-7117-473A-979A-09ED614499D1}" sibTransId="{C8135216-663E-4A08-8092-CAF0803B7DBC}"/>
    <dgm:cxn modelId="{ED74EBE1-E293-4811-AF31-B8A27B2E6A70}" srcId="{AF562E27-2D91-4434-B4A7-52CA03390DC3}" destId="{8DC3239C-1AD7-4FA2-9CB6-237EF5999013}" srcOrd="1" destOrd="0" parTransId="{CF940E1F-294E-4CB1-885E-383AD57234F9}" sibTransId="{814D2E14-9948-4E1F-BA4E-11375D65B388}"/>
    <dgm:cxn modelId="{AF329B35-6A8C-4974-875E-8F7C4CAA6779}" type="presParOf" srcId="{2E82CF50-778D-45A0-BC89-D522980AA081}" destId="{E79F8B94-648C-425F-9632-C2E2FE7F305F}" srcOrd="0" destOrd="0" presId="urn:microsoft.com/office/officeart/2005/8/layout/default"/>
    <dgm:cxn modelId="{96DA2BE7-A1B4-4123-9E35-866703402761}" type="presParOf" srcId="{2E82CF50-778D-45A0-BC89-D522980AA081}" destId="{189425F2-927E-4DB8-8765-92AD009DF840}" srcOrd="1" destOrd="0" presId="urn:microsoft.com/office/officeart/2005/8/layout/default"/>
    <dgm:cxn modelId="{A84E68C8-7D64-46E0-980B-4258C7AF0BBA}" type="presParOf" srcId="{2E82CF50-778D-45A0-BC89-D522980AA081}" destId="{2E34947E-509D-4E1F-A1E3-2932372561C9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51E69C-EE09-4A55-B743-5A2E2115A60D}">
      <dsp:nvSpPr>
        <dsp:cNvPr id="0" name=""/>
        <dsp:cNvSpPr/>
      </dsp:nvSpPr>
      <dsp:spPr>
        <a:xfrm>
          <a:off x="3251199" y="2006450"/>
          <a:ext cx="1625600" cy="1625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Английский язык </a:t>
          </a:r>
          <a:endParaRPr lang="ru-RU" sz="1900" kern="1200" dirty="0"/>
        </a:p>
      </dsp:txBody>
      <dsp:txXfrm>
        <a:off x="3330554" y="2085805"/>
        <a:ext cx="1466890" cy="1466890"/>
      </dsp:txXfrm>
    </dsp:sp>
    <dsp:sp modelId="{7F882CB8-4F92-4446-A936-D3B001EAB0F9}">
      <dsp:nvSpPr>
        <dsp:cNvPr id="0" name=""/>
        <dsp:cNvSpPr/>
      </dsp:nvSpPr>
      <dsp:spPr>
        <a:xfrm rot="16200000">
          <a:off x="3632760" y="1575211"/>
          <a:ext cx="86247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62478" y="0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89A414-8CB5-4B31-9E64-ECF2C45F30EB}">
      <dsp:nvSpPr>
        <dsp:cNvPr id="0" name=""/>
        <dsp:cNvSpPr/>
      </dsp:nvSpPr>
      <dsp:spPr>
        <a:xfrm>
          <a:off x="3555997" y="54820"/>
          <a:ext cx="1016004" cy="1089152"/>
        </a:xfrm>
        <a:prstGeom prst="roundRect">
          <a:avLst/>
        </a:prstGeom>
        <a:solidFill>
          <a:schemeClr val="accent2">
            <a:hueOff val="-387493"/>
            <a:satOff val="-237"/>
            <a:lumOff val="92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Литература </a:t>
          </a:r>
          <a:endParaRPr lang="ru-RU" sz="1200" kern="1200" dirty="0"/>
        </a:p>
      </dsp:txBody>
      <dsp:txXfrm>
        <a:off x="3605594" y="104417"/>
        <a:ext cx="916810" cy="989958"/>
      </dsp:txXfrm>
    </dsp:sp>
    <dsp:sp modelId="{B7B5A616-6EA5-48F0-95E4-05C8C8CF2EBD}">
      <dsp:nvSpPr>
        <dsp:cNvPr id="0" name=""/>
        <dsp:cNvSpPr/>
      </dsp:nvSpPr>
      <dsp:spPr>
        <a:xfrm rot="19285714">
          <a:off x="4843331" y="2075417"/>
          <a:ext cx="30681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6811" y="0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90B1DE-9170-4DAB-B687-9E0AAE1C50EE}">
      <dsp:nvSpPr>
        <dsp:cNvPr id="0" name=""/>
        <dsp:cNvSpPr/>
      </dsp:nvSpPr>
      <dsp:spPr>
        <a:xfrm>
          <a:off x="4969705" y="890618"/>
          <a:ext cx="1659693" cy="1089152"/>
        </a:xfrm>
        <a:prstGeom prst="roundRect">
          <a:avLst/>
        </a:prstGeom>
        <a:solidFill>
          <a:schemeClr val="accent2">
            <a:hueOff val="-774986"/>
            <a:satOff val="-473"/>
            <a:lumOff val="184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Изобразительное искусство </a:t>
          </a:r>
          <a:endParaRPr lang="ru-RU" sz="1400" kern="1200" dirty="0"/>
        </a:p>
      </dsp:txBody>
      <dsp:txXfrm>
        <a:off x="5022873" y="943786"/>
        <a:ext cx="1553357" cy="982816"/>
      </dsp:txXfrm>
    </dsp:sp>
    <dsp:sp modelId="{0B7E6359-B654-4803-B38A-6C628543CED6}">
      <dsp:nvSpPr>
        <dsp:cNvPr id="0" name=""/>
        <dsp:cNvSpPr/>
      </dsp:nvSpPr>
      <dsp:spPr>
        <a:xfrm rot="771429">
          <a:off x="4866425" y="3096843"/>
          <a:ext cx="82757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27570" y="0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25615B-1601-40DA-BD05-BBECFA37254C}">
      <dsp:nvSpPr>
        <dsp:cNvPr id="0" name=""/>
        <dsp:cNvSpPr/>
      </dsp:nvSpPr>
      <dsp:spPr>
        <a:xfrm>
          <a:off x="5683621" y="2768638"/>
          <a:ext cx="1089152" cy="1089152"/>
        </a:xfrm>
        <a:prstGeom prst="roundRect">
          <a:avLst/>
        </a:prstGeom>
        <a:solidFill>
          <a:schemeClr val="accent2">
            <a:hueOff val="-1162479"/>
            <a:satOff val="-710"/>
            <a:lumOff val="277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Русский язык </a:t>
          </a:r>
          <a:endParaRPr lang="ru-RU" sz="1800" kern="1200" dirty="0"/>
        </a:p>
      </dsp:txBody>
      <dsp:txXfrm>
        <a:off x="5736789" y="2821806"/>
        <a:ext cx="982816" cy="982816"/>
      </dsp:txXfrm>
    </dsp:sp>
    <dsp:sp modelId="{80B1C6C0-5BC8-47AA-B3B0-AEDCA41D5E45}">
      <dsp:nvSpPr>
        <dsp:cNvPr id="0" name=""/>
        <dsp:cNvSpPr/>
      </dsp:nvSpPr>
      <dsp:spPr>
        <a:xfrm rot="3857143">
          <a:off x="4253524" y="3953372"/>
          <a:ext cx="71328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13280" y="0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52A385-AF78-4B1D-BA1D-DAE8D08E177B}">
      <dsp:nvSpPr>
        <dsp:cNvPr id="0" name=""/>
        <dsp:cNvSpPr/>
      </dsp:nvSpPr>
      <dsp:spPr>
        <a:xfrm>
          <a:off x="4482582" y="4274694"/>
          <a:ext cx="1089152" cy="1089152"/>
        </a:xfrm>
        <a:prstGeom prst="roundRect">
          <a:avLst/>
        </a:prstGeom>
        <a:solidFill>
          <a:schemeClr val="accent2">
            <a:hueOff val="-1549972"/>
            <a:satOff val="-946"/>
            <a:lumOff val="369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Математика </a:t>
          </a:r>
          <a:endParaRPr lang="ru-RU" sz="1300" kern="1200" dirty="0"/>
        </a:p>
      </dsp:txBody>
      <dsp:txXfrm>
        <a:off x="4535750" y="4327862"/>
        <a:ext cx="982816" cy="982816"/>
      </dsp:txXfrm>
    </dsp:sp>
    <dsp:sp modelId="{11379CE3-2444-4247-8759-AF60755B6A6D}">
      <dsp:nvSpPr>
        <dsp:cNvPr id="0" name=""/>
        <dsp:cNvSpPr/>
      </dsp:nvSpPr>
      <dsp:spPr>
        <a:xfrm rot="6942857">
          <a:off x="3161195" y="3953372"/>
          <a:ext cx="71328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13280" y="0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50DCD8-FE6F-4CEF-8F05-8E56D39589FC}">
      <dsp:nvSpPr>
        <dsp:cNvPr id="0" name=""/>
        <dsp:cNvSpPr/>
      </dsp:nvSpPr>
      <dsp:spPr>
        <a:xfrm>
          <a:off x="2556265" y="4274694"/>
          <a:ext cx="1089152" cy="1089152"/>
        </a:xfrm>
        <a:prstGeom prst="roundRect">
          <a:avLst/>
        </a:prstGeom>
        <a:solidFill>
          <a:schemeClr val="accent2">
            <a:hueOff val="-1937465"/>
            <a:satOff val="-1183"/>
            <a:lumOff val="462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География </a:t>
          </a:r>
          <a:endParaRPr lang="ru-RU" sz="1400" kern="1200" dirty="0"/>
        </a:p>
      </dsp:txBody>
      <dsp:txXfrm>
        <a:off x="2609433" y="4327862"/>
        <a:ext cx="982816" cy="982816"/>
      </dsp:txXfrm>
    </dsp:sp>
    <dsp:sp modelId="{AC6AA1EC-DEA9-4FE6-AF19-1EB593741AE5}">
      <dsp:nvSpPr>
        <dsp:cNvPr id="0" name=""/>
        <dsp:cNvSpPr/>
      </dsp:nvSpPr>
      <dsp:spPr>
        <a:xfrm rot="10028571">
          <a:off x="2434003" y="3096843"/>
          <a:ext cx="82757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27570" y="0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09A29F-5519-4212-8AA1-7D63492FA220}">
      <dsp:nvSpPr>
        <dsp:cNvPr id="0" name=""/>
        <dsp:cNvSpPr/>
      </dsp:nvSpPr>
      <dsp:spPr>
        <a:xfrm>
          <a:off x="1355226" y="2768638"/>
          <a:ext cx="1089152" cy="1089152"/>
        </a:xfrm>
        <a:prstGeom prst="roundRect">
          <a:avLst/>
        </a:prstGeom>
        <a:solidFill>
          <a:schemeClr val="accent2">
            <a:hueOff val="-2324957"/>
            <a:satOff val="-1419"/>
            <a:lumOff val="554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Физическая культура </a:t>
          </a:r>
          <a:endParaRPr lang="ru-RU" sz="1300" kern="1200" dirty="0"/>
        </a:p>
      </dsp:txBody>
      <dsp:txXfrm>
        <a:off x="1408394" y="2821806"/>
        <a:ext cx="982816" cy="982816"/>
      </dsp:txXfrm>
    </dsp:sp>
    <dsp:sp modelId="{AB9892A8-1A02-48B2-9E6A-B4AEF9C5E16B}">
      <dsp:nvSpPr>
        <dsp:cNvPr id="0" name=""/>
        <dsp:cNvSpPr/>
      </dsp:nvSpPr>
      <dsp:spPr>
        <a:xfrm rot="13114286">
          <a:off x="2820259" y="2020271"/>
          <a:ext cx="48370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83705" y="0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F4092D-3EA6-4203-9735-4531978CE033}">
      <dsp:nvSpPr>
        <dsp:cNvPr id="0" name=""/>
        <dsp:cNvSpPr/>
      </dsp:nvSpPr>
      <dsp:spPr>
        <a:xfrm>
          <a:off x="1783871" y="890618"/>
          <a:ext cx="1089152" cy="1089152"/>
        </a:xfrm>
        <a:prstGeom prst="roundRect">
          <a:avLst/>
        </a:prstGeom>
        <a:solidFill>
          <a:schemeClr val="accent2">
            <a:hueOff val="-2712450"/>
            <a:satOff val="-1656"/>
            <a:lumOff val="647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История </a:t>
          </a:r>
          <a:endParaRPr lang="ru-RU" sz="1800" kern="1200" dirty="0"/>
        </a:p>
      </dsp:txBody>
      <dsp:txXfrm>
        <a:off x="1837039" y="943786"/>
        <a:ext cx="982816" cy="9828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F29C32-BAF3-438D-968A-AB8A46298C3E}">
      <dsp:nvSpPr>
        <dsp:cNvPr id="0" name=""/>
        <dsp:cNvSpPr/>
      </dsp:nvSpPr>
      <dsp:spPr>
        <a:xfrm>
          <a:off x="253998" y="1688819"/>
          <a:ext cx="2539007" cy="345467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Тема: « В городе»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Тема: «Экскурсия на природу»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Тема: « Как пройти?»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Тема: « Здоровое питание»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0239" y="1688819"/>
        <a:ext cx="2132766" cy="3454675"/>
      </dsp:txXfrm>
    </dsp:sp>
    <dsp:sp modelId="{7E920F53-FE68-4125-953C-183978C390EE}">
      <dsp:nvSpPr>
        <dsp:cNvPr id="0" name=""/>
        <dsp:cNvSpPr/>
      </dsp:nvSpPr>
      <dsp:spPr>
        <a:xfrm>
          <a:off x="115893" y="0"/>
          <a:ext cx="1692671" cy="169267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Английский язык </a:t>
          </a:r>
          <a:endParaRPr lang="ru-RU" sz="1700" kern="1200" dirty="0"/>
        </a:p>
      </dsp:txBody>
      <dsp:txXfrm>
        <a:off x="363779" y="247886"/>
        <a:ext cx="1196899" cy="1196899"/>
      </dsp:txXfrm>
    </dsp:sp>
    <dsp:sp modelId="{3BB3D162-14F7-4C0F-8F5B-3326527C1E78}">
      <dsp:nvSpPr>
        <dsp:cNvPr id="0" name=""/>
        <dsp:cNvSpPr/>
      </dsp:nvSpPr>
      <dsp:spPr>
        <a:xfrm>
          <a:off x="4186532" y="1612628"/>
          <a:ext cx="2539007" cy="3310828"/>
        </a:xfrm>
        <a:prstGeom prst="rect">
          <a:avLst/>
        </a:prstGeom>
        <a:solidFill>
          <a:schemeClr val="accent2">
            <a:tint val="40000"/>
            <a:alpha val="90000"/>
            <a:hueOff val="-3741368"/>
            <a:satOff val="7526"/>
            <a:lumOff val="1147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3741368"/>
              <a:satOff val="7526"/>
              <a:lumOff val="11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Правила перехода улицы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Правила дорожного движения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Особенности дорожного движения в Англии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Правила санитарии и гигиены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92773" y="1612628"/>
        <a:ext cx="2132766" cy="3310828"/>
      </dsp:txXfrm>
    </dsp:sp>
    <dsp:sp modelId="{F7C6AF83-468A-4461-84CF-03FB128D449F}">
      <dsp:nvSpPr>
        <dsp:cNvPr id="0" name=""/>
        <dsp:cNvSpPr/>
      </dsp:nvSpPr>
      <dsp:spPr>
        <a:xfrm>
          <a:off x="3883468" y="0"/>
          <a:ext cx="3123402" cy="1228338"/>
        </a:xfrm>
        <a:prstGeom prst="ellipse">
          <a:avLst/>
        </a:prstGeom>
        <a:solidFill>
          <a:schemeClr val="accent2">
            <a:hueOff val="-2712450"/>
            <a:satOff val="-1656"/>
            <a:lumOff val="647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Охрана жизнедеятельности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40880" y="179886"/>
        <a:ext cx="2208578" cy="8685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6B128F-C3B7-4898-AEC7-0FD8F4E06EA2}">
      <dsp:nvSpPr>
        <dsp:cNvPr id="0" name=""/>
        <dsp:cNvSpPr/>
      </dsp:nvSpPr>
      <dsp:spPr>
        <a:xfrm>
          <a:off x="1049" y="126997"/>
          <a:ext cx="4092482" cy="439102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Математические фигуры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Цвета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Числа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Форма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Цвет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Правописание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Форма заполнения пробелов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Колесо поиска слов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Математические примеры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49" y="126997"/>
        <a:ext cx="4092482" cy="4391029"/>
      </dsp:txXfrm>
    </dsp:sp>
    <dsp:sp modelId="{7E8146F7-839E-485D-A7E8-3F3CA9FA9460}">
      <dsp:nvSpPr>
        <dsp:cNvPr id="0" name=""/>
        <dsp:cNvSpPr/>
      </dsp:nvSpPr>
      <dsp:spPr>
        <a:xfrm>
          <a:off x="4417902" y="431797"/>
          <a:ext cx="4092482" cy="3578212"/>
        </a:xfrm>
        <a:prstGeom prst="rect">
          <a:avLst/>
        </a:prstGeom>
        <a:solidFill>
          <a:schemeClr val="accent2">
            <a:hueOff val="-2712450"/>
            <a:satOff val="-1656"/>
            <a:lumOff val="647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Shapes colours  sizes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Spelling quizzes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Wheel search puzzle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Pronunciation quizzes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Shapes gap fill  </a:t>
          </a:r>
          <a:endParaRPr lang="ru-RU" sz="16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17902" y="431797"/>
        <a:ext cx="4092482" cy="35782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D4FA81-26A1-4395-A81B-87F31EC15C0D}">
      <dsp:nvSpPr>
        <dsp:cNvPr id="0" name=""/>
        <dsp:cNvSpPr/>
      </dsp:nvSpPr>
      <dsp:spPr>
        <a:xfrm>
          <a:off x="214327" y="282038"/>
          <a:ext cx="1180530" cy="76911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Быт 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4327" y="282038"/>
        <a:ext cx="1180530" cy="769110"/>
      </dsp:txXfrm>
    </dsp:sp>
    <dsp:sp modelId="{2F89669D-7CE3-47ED-A944-87364081FCB5}">
      <dsp:nvSpPr>
        <dsp:cNvPr id="0" name=""/>
        <dsp:cNvSpPr/>
      </dsp:nvSpPr>
      <dsp:spPr>
        <a:xfrm>
          <a:off x="1846978" y="279461"/>
          <a:ext cx="1152634" cy="77426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Культура </a:t>
          </a:r>
          <a:endParaRPr lang="ru-RU" sz="1400" kern="1200" dirty="0"/>
        </a:p>
      </dsp:txBody>
      <dsp:txXfrm>
        <a:off x="1846978" y="279461"/>
        <a:ext cx="1152634" cy="774264"/>
      </dsp:txXfrm>
    </dsp:sp>
    <dsp:sp modelId="{A55F649D-B6F8-47C0-A06B-08BA52B24AF5}">
      <dsp:nvSpPr>
        <dsp:cNvPr id="0" name=""/>
        <dsp:cNvSpPr/>
      </dsp:nvSpPr>
      <dsp:spPr>
        <a:xfrm>
          <a:off x="3455892" y="190511"/>
          <a:ext cx="855139" cy="11472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Спорт </a:t>
          </a:r>
          <a:endParaRPr lang="ru-RU" sz="1400" kern="1200" dirty="0"/>
        </a:p>
      </dsp:txBody>
      <dsp:txXfrm>
        <a:off x="3455892" y="190511"/>
        <a:ext cx="855139" cy="1147263"/>
      </dsp:txXfrm>
    </dsp:sp>
    <dsp:sp modelId="{E37FC80A-AF62-4268-AA6B-51040A72ACC1}">
      <dsp:nvSpPr>
        <dsp:cNvPr id="0" name=""/>
        <dsp:cNvSpPr/>
      </dsp:nvSpPr>
      <dsp:spPr>
        <a:xfrm>
          <a:off x="757481" y="1692345"/>
          <a:ext cx="1347950" cy="109759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Компьютер </a:t>
          </a:r>
          <a:endParaRPr lang="ru-RU" sz="1400" kern="1200" dirty="0"/>
        </a:p>
      </dsp:txBody>
      <dsp:txXfrm>
        <a:off x="757481" y="1692345"/>
        <a:ext cx="1347950" cy="1097593"/>
      </dsp:txXfrm>
    </dsp:sp>
    <dsp:sp modelId="{FE8D7CE2-C6C6-4188-93AD-AC73842260B5}">
      <dsp:nvSpPr>
        <dsp:cNvPr id="0" name=""/>
        <dsp:cNvSpPr/>
      </dsp:nvSpPr>
      <dsp:spPr>
        <a:xfrm>
          <a:off x="2574868" y="1742679"/>
          <a:ext cx="1206165" cy="97446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Профессии </a:t>
          </a:r>
          <a:endParaRPr lang="ru-RU" sz="1400" kern="1200" dirty="0"/>
        </a:p>
      </dsp:txBody>
      <dsp:txXfrm>
        <a:off x="2574868" y="1742679"/>
        <a:ext cx="1206165" cy="97446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1880EF-2B80-4E88-9F4A-4CBE0AF9CE59}">
      <dsp:nvSpPr>
        <dsp:cNvPr id="0" name=""/>
        <dsp:cNvSpPr/>
      </dsp:nvSpPr>
      <dsp:spPr>
        <a:xfrm>
          <a:off x="13413" y="0"/>
          <a:ext cx="4446073" cy="25083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Край любимый! Сердцу снится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Скирды солнца в водах лонных.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 хотел бы затеряться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зеленях твоих стозвонных  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413" y="0"/>
        <a:ext cx="4446073" cy="2508378"/>
      </dsp:txXfrm>
    </dsp:sp>
    <dsp:sp modelId="{CD6F0714-129A-4617-AA5D-23CDB2C97AE9}">
      <dsp:nvSpPr>
        <dsp:cNvPr id="0" name=""/>
        <dsp:cNvSpPr/>
      </dsp:nvSpPr>
      <dsp:spPr>
        <a:xfrm>
          <a:off x="5109957" y="0"/>
          <a:ext cx="4808753" cy="238693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Land of love! Of stacks of sunshine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Locked in cozy pools of dream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How I'd like to loose my bearings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 your symphonies of green 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09957" y="0"/>
        <a:ext cx="4808753" cy="238693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3/19/2016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436034"/>
            <a:ext cx="7766936" cy="1646766"/>
          </a:xfrm>
        </p:spPr>
        <p:txBody>
          <a:bodyPr/>
          <a:lstStyle/>
          <a:p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Межпредметные связи на уроках английского языка 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11967" y="4127033"/>
            <a:ext cx="7766936" cy="1096899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английского языка ГОШ № 55 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Селенкова Т.И.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690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220134"/>
            <a:ext cx="7766936" cy="516466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 - заимствования 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03300"/>
            <a:ext cx="11544299" cy="561339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Фрагмент урока английского языка по теме «Заимствованные слова»</a:t>
            </a:r>
          </a:p>
          <a:p>
            <a:pPr algn="l"/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Цели:  познакомить 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учащихся  с понятием заимствованные слова;   п</a:t>
            </a:r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оказать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какими путями они из одного языка проникают в другой;  </a:t>
            </a:r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познакомить 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наиболее распространёнными английскими заимствованиями в современном русском языке, их лексическим значением, произношением и написанием.  </a:t>
            </a:r>
            <a:endParaRPr lang="ru-RU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Групповая работа.</a:t>
            </a:r>
          </a:p>
          <a:p>
            <a:pPr algn="l"/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Задание: найти  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английские </a:t>
            </a:r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слова, 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распределить по тематическим группам и написать обозначение этого понятия по-русски, не пользуясь словарем</a:t>
            </a:r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algn="l"/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77800" y="3302000"/>
            <a:ext cx="5626100" cy="2819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mixer  printer ,diving , remake, broker, shaker ,browser ,bowling, image, security, toaster, scanner, biker, poster,  provider, jumper ,notebook, sprinter ,hit ,realtor, second-hand , Internet, match, jazz ,producer </a:t>
            </a:r>
            <a:b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502259476"/>
              </p:ext>
            </p:extLst>
          </p:nvPr>
        </p:nvGraphicFramePr>
        <p:xfrm>
          <a:off x="6216035" y="3555998"/>
          <a:ext cx="4521200" cy="2882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9233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3467" y="0"/>
            <a:ext cx="7766936" cy="2400300"/>
          </a:xfrm>
        </p:spPr>
        <p:txBody>
          <a:bodyPr/>
          <a:lstStyle/>
          <a:p>
            <a:pPr algn="ctr"/>
            <a:r>
              <a:rPr lang="ru-RU" sz="280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работа</a:t>
            </a:r>
            <a:br>
              <a:rPr lang="ru-RU" sz="280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Задание: </a:t>
            </a:r>
            <a:r>
              <a:rPr lang="ru-RU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ваших листах написаны русские слова, попробуйте объяснить лексическое значение слов с помощью английского языка.  Запишите рядом английские слова, обозначающие эти понятия.</a:t>
            </a:r>
            <a:br>
              <a:rPr lang="ru-RU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ru-RU" sz="280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6599" y="2512250"/>
            <a:ext cx="4689303" cy="414255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Футбол – 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football (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ступня, мяч) </a:t>
            </a:r>
            <a:endParaRPr lang="ru-RU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l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Кроссворд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– 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crossword (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пересекать, слово) </a:t>
            </a:r>
            <a:endParaRPr lang="ru-RU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l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Гринпис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– 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green peace (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зеленый, мир) </a:t>
            </a:r>
            <a:endParaRPr lang="ru-RU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l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Секонд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хенд – 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second hand (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вторая рука) </a:t>
            </a:r>
            <a:endParaRPr lang="ru-RU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l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Спикер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– 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speaker (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говорящий) </a:t>
            </a:r>
            <a:endParaRPr lang="ru-RU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l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Ток-шоу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– 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talk-show (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говорить, показ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</a:p>
          <a:p>
            <a:pPr algn="l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Хенд-</a:t>
            </a:r>
            <a:r>
              <a:rPr lang="ru-RU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мейд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– 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Hand made (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рука, делать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</a:p>
          <a:p>
            <a:pPr algn="l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Сноуборд – 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snowboard (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снег, доска) </a:t>
            </a:r>
            <a:endParaRPr lang="ru-RU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l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Тайм-аут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– 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time out (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время, вне) </a:t>
            </a:r>
            <a:endParaRPr lang="ru-RU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l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Скейтборд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– 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skateboard (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коньки,  доска)</a:t>
            </a:r>
            <a:b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9004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5867" y="232834"/>
            <a:ext cx="9224433" cy="2218266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Английский язык и  литературный  вечер посвященный творчеству Роберта Бернса и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ергея Есенина. </a:t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(литературный перевод поэзий) 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202187869"/>
              </p:ext>
            </p:extLst>
          </p:nvPr>
        </p:nvGraphicFramePr>
        <p:xfrm>
          <a:off x="787400" y="2832100"/>
          <a:ext cx="10109200" cy="3340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7031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46200" y="342900"/>
            <a:ext cx="7480299" cy="1168400"/>
          </a:xfrm>
        </p:spPr>
        <p:txBody>
          <a:bodyPr/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синквейнов</a:t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883721462"/>
              </p:ext>
            </p:extLst>
          </p:nvPr>
        </p:nvGraphicFramePr>
        <p:xfrm>
          <a:off x="1803400" y="977899"/>
          <a:ext cx="8128000" cy="3251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8898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550334"/>
            <a:ext cx="7766936" cy="3881966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Вывод : использование и внедрение в учебную деятельность межпредметных связей 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способствует развитию  у ребёнка эмоциональной сферы, его чувств, души. Думающий и чувствующий человек – это и есть тот человек, воспитать которого мы стремимся. Интеграция помогает ученику видеть богатство и разнообразие мира. В своей работе 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попытались показать элементы межпредметных связей, которые я использую на уроках. 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996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304800"/>
            <a:ext cx="7766936" cy="6324600"/>
          </a:xfrm>
        </p:spPr>
        <p:txBody>
          <a:bodyPr>
            <a:normAutofit/>
          </a:bodyPr>
          <a:lstStyle/>
          <a:p>
            <a:pPr algn="ctr"/>
            <a:endParaRPr lang="ru-RU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Всё, что находится во взаимной связи, должно преподаваться в такой же связи. 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Ян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Амос Коменский</a:t>
            </a:r>
          </a:p>
          <a:p>
            <a:pPr algn="ctr"/>
            <a:endParaRPr lang="ru-RU" b="1" dirty="0" smtClean="0">
              <a:ln w="0"/>
              <a:solidFill>
                <a:schemeClr val="tx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Современное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общество предъявляет ряд требований к человеку. для того, чтобы индивид мог чувствовать себя комфортно в обществе, ему необходимо обладать определенными знаниями в области общеобразовательных предметов, знать общепринятые правила поведения и корректировать его в соответствии с этими правилами и ситуацией, уметь использовать информационную среду для решения задач, обладать умением переноса навыков и умений, полученных в одной сфере на использование их в другой. Необходимость решения нестандартных научных и технологических задач делает особенно актуальными такие качества человека, как оперативность и эвристичность мышления, воля и воображение, самостоятельность и смелость решений, целеустремленность,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инициативность. 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583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0667" y="368300"/>
            <a:ext cx="7766936" cy="939336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 </a:t>
            </a: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являются непосредственно существующие межпредметные связи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966" y="1638300"/>
            <a:ext cx="8843433" cy="407992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Цель  </a:t>
            </a:r>
            <a:r>
              <a:rPr lang="ru-RU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исследования </a:t>
            </a:r>
            <a:r>
              <a:rPr lang="ru-RU" sz="2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– </a:t>
            </a:r>
            <a:r>
              <a:rPr lang="ru-RU" sz="2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проследить связь между учебными предметами, реализовать межпредметные связи на уроках английского языка, развивать творческие и интеллектуальные способности учащихся, повысить эффективность обучения, совершенствовать коммуникативную и социокультурную компетенцию. </a:t>
            </a:r>
            <a:endParaRPr lang="en-US" sz="2000" b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изучить 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оптимальные условия реализации межпредметных связей иностранного языка с другими 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предметами; сопоставить программный материал предметов, апробировать полученные знания на уроках,  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повысить общеобразовательный, общекультурный потенциал школы. </a:t>
            </a:r>
            <a:endParaRPr lang="ru-RU" sz="2000" b="1" dirty="0">
              <a:ln w="0"/>
              <a:solidFill>
                <a:schemeClr val="tx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8167" y="232834"/>
            <a:ext cx="7766936" cy="668866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межпредметные связи 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453257484"/>
              </p:ext>
            </p:extLst>
          </p:nvPr>
        </p:nvGraphicFramePr>
        <p:xfrm>
          <a:off x="1270000" y="90170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316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203200"/>
            <a:ext cx="7766936" cy="914400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Английский язык и уроки по охране жизнедеятельности 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184433633"/>
              </p:ext>
            </p:extLst>
          </p:nvPr>
        </p:nvGraphicFramePr>
        <p:xfrm>
          <a:off x="1507067" y="111760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9836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Английский язык и математика 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1156605"/>
              </p:ext>
            </p:extLst>
          </p:nvPr>
        </p:nvGraphicFramePr>
        <p:xfrm>
          <a:off x="677863" y="1397000"/>
          <a:ext cx="8596312" cy="4645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Равнобедренный треугольник 6"/>
          <p:cNvSpPr/>
          <p:nvPr/>
        </p:nvSpPr>
        <p:spPr>
          <a:xfrm>
            <a:off x="5324348" y="1930400"/>
            <a:ext cx="10607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7006844" y="1996948"/>
            <a:ext cx="609600" cy="6604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5470652" y="4463796"/>
            <a:ext cx="914400" cy="612648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8213298" y="1936496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573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Английский и информатика 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3319963"/>
              </p:ext>
            </p:extLst>
          </p:nvPr>
        </p:nvGraphicFramePr>
        <p:xfrm>
          <a:off x="889000" y="1270000"/>
          <a:ext cx="8610600" cy="497224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376658"/>
                <a:gridCol w="4233942"/>
              </a:tblGrid>
              <a:tr h="223981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НФОРМАТИКА</a:t>
                      </a:r>
                    </a:p>
                  </a:txBody>
                  <a:tcPr marL="14835" marR="14835" marT="14835" marB="14835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ENGLISH</a:t>
                      </a:r>
                    </a:p>
                  </a:txBody>
                  <a:tcPr marL="14835" marR="14835" marT="14835" marB="14835" anchor="ctr"/>
                </a:tc>
              </a:tr>
              <a:tr h="666271">
                <a:tc>
                  <a:txBody>
                    <a:bodyPr/>
                    <a:lstStyle/>
                    <a:p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Вид экрана. Меню. Палитра. Рисование круга, эллипса, дуги.Создание автопортрета с использованием Панели автофигур.</a:t>
                      </a:r>
                    </a:p>
                  </a:txBody>
                  <a:tcPr marL="14835" marR="14835" marT="14835" marB="14835" anchor="ctr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Повторение лексического материала. Создание этикетки на тетрадь по английскому языку с автопортретами учащихся.</a:t>
                      </a:r>
                    </a:p>
                  </a:txBody>
                  <a:tcPr marL="14835" marR="14835" marT="14835" marB="14835" anchor="ctr"/>
                </a:tc>
              </a:tr>
              <a:tr h="977775">
                <a:tc>
                  <a:txBody>
                    <a:bodyPr/>
                    <a:lstStyle/>
                    <a:p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Простая таблица в WORD. Заполнение ячеек. Заливка. Добавление и удаление строк и столбцов. Формат ячеек. Рисование границ таблицы.Создание кроссворда.</a:t>
                      </a:r>
                    </a:p>
                  </a:txBody>
                  <a:tcPr marL="14835" marR="14835" marT="14835" marB="14835" anchor="ctr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Повторение грамматического материала (Past Simple).Создание грамматической игры "Irregular Verbs Lotto".Тема: "School Life".Создание кроссворда на базе изученного лексического материала.</a:t>
                      </a:r>
                    </a:p>
                  </a:txBody>
                  <a:tcPr marL="14835" marR="14835" marT="14835" marB="14835" anchor="ctr"/>
                </a:tc>
              </a:tr>
              <a:tr h="977775">
                <a:tc>
                  <a:txBody>
                    <a:bodyPr/>
                    <a:lstStyle/>
                    <a:p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Создание открытки с использованием информации из сети INTERNET. Вставка рисунка. Отражение и поворот. Использование приложения WordArt.Создание поздравления в Power Point.</a:t>
                      </a:r>
                    </a:p>
                  </a:txBody>
                  <a:tcPr marL="14835" marR="14835" marT="14835" marB="14835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Повторение темы British Holidays.Научить составлять поздравления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Создание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Christmas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Card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(рамка, рисунок, текст английского рождественского стихотворения).</a:t>
                      </a:r>
                    </a:p>
                  </a:txBody>
                  <a:tcPr marL="14835" marR="14835" marT="14835" marB="14835" anchor="ctr"/>
                </a:tc>
              </a:tr>
              <a:tr h="977775">
                <a:tc>
                  <a:txBody>
                    <a:bodyPr/>
                    <a:lstStyle/>
                    <a:p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Использование рамки "надпись" для оформления плана квартиры и местности. Установление ширины и высоты ячейки таблицы.</a:t>
                      </a:r>
                    </a:p>
                  </a:txBody>
                  <a:tcPr marL="14835" marR="14835" marT="14835" marB="14835" anchor="ctr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"The Place I Live In"Употребление новой лексики, использование предлогов.Нарисовать план своей квартиры (комнаты). Тема "Town Life."Нарисовать и описать дорогу из дома в школу.</a:t>
                      </a:r>
                    </a:p>
                  </a:txBody>
                  <a:tcPr marL="14835" marR="14835" marT="14835" marB="14835" anchor="ctr"/>
                </a:tc>
              </a:tr>
              <a:tr h="666271">
                <a:tc>
                  <a:txBody>
                    <a:bodyPr/>
                    <a:lstStyle/>
                    <a:p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Создание мультимедийной презентации в программе "Power Point". Настройка анимации, переход слайда. Настройка презентации.</a:t>
                      </a:r>
                    </a:p>
                  </a:txBody>
                  <a:tcPr marL="14835" marR="14835" marT="14835" marB="14835" anchor="ctr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"Town Life. London"Описание достопримечательностей Лондона. Рассказ о Лондоне, сопровождаемый презентацией на компьютере.</a:t>
                      </a:r>
                    </a:p>
                  </a:txBody>
                  <a:tcPr marL="14835" marR="14835" marT="14835" marB="14835" anchor="ctr"/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Составление грамматической схемы с использованием меню "Автофигуры".</a:t>
                      </a:r>
                    </a:p>
                  </a:txBody>
                  <a:tcPr marL="14835" marR="14835" marT="14835" marB="14835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Present Perfect Tense.</a:t>
                      </a:r>
                    </a:p>
                  </a:txBody>
                  <a:tcPr marL="14835" marR="14835" marT="14835" marB="1483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897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4667" y="88900"/>
            <a:ext cx="7766936" cy="723900"/>
          </a:xfrm>
        </p:spPr>
        <p:txBody>
          <a:bodyPr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Английский язык и изобразительное искусство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39699" y="889000"/>
            <a:ext cx="10579100" cy="5575301"/>
          </a:xfrm>
        </p:spPr>
        <p:txBody>
          <a:bodyPr/>
          <a:lstStyle/>
          <a:p>
            <a:r>
              <a:rPr lang="ru-RU" dirty="0" smtClean="0"/>
              <a:t>Найди свое письмо Деду Морозу </a:t>
            </a:r>
          </a:p>
          <a:p>
            <a:r>
              <a:rPr lang="ru-RU" dirty="0" smtClean="0"/>
              <a:t>и раскрась его 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584" y="812800"/>
            <a:ext cx="5233416" cy="5461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77173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39700"/>
            <a:ext cx="8596668" cy="8255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Английский язык и русский язык 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0913" y="749300"/>
            <a:ext cx="9225387" cy="6019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Объяснение грамматического материала. </a:t>
            </a:r>
          </a:p>
          <a:p>
            <a:pPr marL="0" indent="0">
              <a:buNone/>
            </a:pPr>
            <a:r>
              <a:rPr lang="ru-RU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Сопоставление (порядок слов в предложениях)</a:t>
            </a:r>
          </a:p>
          <a:p>
            <a:pPr marL="0" indent="0">
              <a:buNone/>
            </a:pPr>
            <a:r>
              <a:rPr lang="ru-RU" dirty="0" smtClean="0"/>
              <a:t>Он после работы каждый день играет в теннис.</a:t>
            </a:r>
          </a:p>
          <a:p>
            <a:pPr marL="0" indent="0">
              <a:buNone/>
            </a:pPr>
            <a:r>
              <a:rPr lang="en-US" dirty="0" smtClean="0"/>
              <a:t>He </a:t>
            </a:r>
            <a:r>
              <a:rPr lang="ru-RU" dirty="0" smtClean="0"/>
              <a:t> </a:t>
            </a:r>
            <a:r>
              <a:rPr lang="en-US" dirty="0" smtClean="0"/>
              <a:t>plays tennis after work every day.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Средства профилактики ошибок.</a:t>
            </a:r>
          </a:p>
          <a:p>
            <a:pPr marL="0" indent="0">
              <a:buNone/>
            </a:pPr>
            <a:r>
              <a:rPr lang="ru-RU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«Корявый» дословный перевод.</a:t>
            </a:r>
          </a:p>
          <a:p>
            <a:pPr marL="0" indent="0">
              <a:buNone/>
            </a:pPr>
            <a:r>
              <a:rPr lang="ru-RU" dirty="0" smtClean="0"/>
              <a:t>Я хочу, чтобы дети отдохнули в лагере</a:t>
            </a:r>
            <a:r>
              <a:rPr lang="en-US" dirty="0" smtClean="0"/>
              <a:t>- </a:t>
            </a:r>
            <a:r>
              <a:rPr lang="ru-RU" dirty="0" smtClean="0"/>
              <a:t>Я хочу дети отдыхать в лагере. </a:t>
            </a:r>
          </a:p>
          <a:p>
            <a:pPr marL="0" indent="0">
              <a:buNone/>
            </a:pPr>
            <a:r>
              <a:rPr lang="en-US" dirty="0" smtClean="0"/>
              <a:t>I want children to have a rest at the camp.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«Обратный перевод»</a:t>
            </a:r>
            <a:r>
              <a:rPr lang="en-US" dirty="0" smtClean="0"/>
              <a:t>  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558800"/>
              </p:ext>
            </p:extLst>
          </p:nvPr>
        </p:nvGraphicFramePr>
        <p:xfrm>
          <a:off x="584201" y="4465320"/>
          <a:ext cx="4063998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4666"/>
                <a:gridCol w="1354666"/>
                <a:gridCol w="1354666"/>
              </a:tblGrid>
              <a:tr h="20193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Let’s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Play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Home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0193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Let me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 home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0193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Let him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Stay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Him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01930"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Help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Them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01930"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 school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01930"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school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Блок-схема: процесс 4"/>
          <p:cNvSpPr/>
          <p:nvPr/>
        </p:nvSpPr>
        <p:spPr>
          <a:xfrm>
            <a:off x="5219700" y="4241800"/>
            <a:ext cx="4267200" cy="2082800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Давайте поиграем дома</a:t>
            </a:r>
          </a:p>
          <a:p>
            <a:pPr algn="ctr"/>
            <a:r>
              <a:rPr lang="ru-RU" dirty="0" smtClean="0"/>
              <a:t>Разрешите мне уйти домой</a:t>
            </a:r>
          </a:p>
          <a:p>
            <a:pPr algn="ctr"/>
            <a:r>
              <a:rPr lang="ru-RU" dirty="0" smtClean="0"/>
              <a:t>Давайте я помогу ему</a:t>
            </a:r>
          </a:p>
          <a:p>
            <a:pPr algn="ctr"/>
            <a:r>
              <a:rPr lang="ru-RU" dirty="0" smtClean="0"/>
              <a:t>Пусть он поможет им </a:t>
            </a:r>
          </a:p>
          <a:p>
            <a:pPr algn="ctr"/>
            <a:r>
              <a:rPr lang="ru-RU" dirty="0" smtClean="0"/>
              <a:t>Разрешите ему остаться в школе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5683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40404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373</TotalTime>
  <Words>818</Words>
  <Application>Microsoft Office PowerPoint</Application>
  <PresentationFormat>Широкоэкранный</PresentationFormat>
  <Paragraphs>136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Times New Roman</vt:lpstr>
      <vt:lpstr>Trebuchet MS</vt:lpstr>
      <vt:lpstr>Wingdings</vt:lpstr>
      <vt:lpstr>Wingdings 3</vt:lpstr>
      <vt:lpstr>Грань</vt:lpstr>
      <vt:lpstr>Межпредметные связи на уроках английского языка </vt:lpstr>
      <vt:lpstr>Презентация PowerPoint</vt:lpstr>
      <vt:lpstr>Предметом исследования являются непосредственно существующие межпредметные связи</vt:lpstr>
      <vt:lpstr>Возможные межпредметные связи </vt:lpstr>
      <vt:lpstr>Английский язык и уроки по охране жизнедеятельности </vt:lpstr>
      <vt:lpstr>Английский язык и математика </vt:lpstr>
      <vt:lpstr>Английский и информатика </vt:lpstr>
      <vt:lpstr>Английский язык и изобразительное искусство </vt:lpstr>
      <vt:lpstr>Английский язык и русский язык </vt:lpstr>
      <vt:lpstr>Слова - заимствования </vt:lpstr>
      <vt:lpstr> Практическая работа Задание: на ваших листах написаны русские слова, попробуйте объяснить лексическое значение слов с помощью английского языка.  Запишите рядом английские слова, обозначающие эти понятия.  </vt:lpstr>
      <vt:lpstr>Английский язык и  литературный  вечер посвященный творчеству Роберта Бернса и Сергея Есенина.  (литературный перевод поэзий) </vt:lpstr>
      <vt:lpstr>Составление синквейнов </vt:lpstr>
      <vt:lpstr>Вывод : использование и внедрение в учебную деятельность межпредметных связей способствует развитию  у ребёнка эмоциональной сферы, его чувств, души. Думающий и чувствующий человек – это и есть тот человек, воспитать которого мы стремимся. Интеграция помогает ученику видеть богатство и разнообразие мира. В своей работе я попытались показать элементы межпредметных связей, которые я использую на уроках.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Межпредметные связи на уроках английского языка</dc:title>
  <dc:creator>Александр Селенков</dc:creator>
  <cp:lastModifiedBy>Александр Селенков</cp:lastModifiedBy>
  <cp:revision>30</cp:revision>
  <dcterms:created xsi:type="dcterms:W3CDTF">2016-01-23T10:28:28Z</dcterms:created>
  <dcterms:modified xsi:type="dcterms:W3CDTF">2016-03-19T16:31:06Z</dcterms:modified>
</cp:coreProperties>
</file>