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85"/>
    <a:srgbClr val="25FF88"/>
    <a:srgbClr val="8EFCBB"/>
    <a:srgbClr val="FF3B8A"/>
    <a:srgbClr val="61FF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36" y="-27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&#1060;&#1080;&#1079;&#1082;&#1091;&#1083;&#1100;&#1090;&#1084;&#1080;&#1085;&#1091;&#1090;&#1082;&#1072;%20&#1076;&#1083;&#1103;%20&#1075;&#1083;&#1072;&#1079;.ppt" TargetMode="External"/><Relationship Id="rId1" Type="http://schemas.openxmlformats.org/officeDocument/2006/relationships/hyperlink" Target="&#1042;&#1077;&#1089;&#1077;&#1083;&#1072;&#1103;%20&#1047;&#1040;&#1056;&#1071;&#1044;&#1050;&#1040;.mpg.mp4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&#1042;&#1077;&#1089;&#1077;&#1083;&#1072;&#1103;%20&#1047;&#1040;&#1056;&#1071;&#1044;&#1050;&#1040;.mpg.mp4" TargetMode="External"/><Relationship Id="rId1" Type="http://schemas.openxmlformats.org/officeDocument/2006/relationships/hyperlink" Target="&#1060;&#1080;&#1079;&#1082;&#1091;&#1083;&#1100;&#1090;&#1084;&#1080;&#1085;&#1091;&#1090;&#1082;&#1072;%20&#1076;&#1083;&#1103;%20&#1075;&#1083;&#1072;&#1079;.pp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07CDD-32C9-466B-8DF4-A6367618AB8A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53D7A7-BD87-44B8-B5E3-724525D8266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урока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2C0E2E-AF0B-493E-9EE9-135F76979EA5}" type="parTrans" cxnId="{FA4F7ADF-37A5-4BF6-8BC3-FAF2F494A4F5}">
      <dgm:prSet/>
      <dgm:spPr/>
      <dgm:t>
        <a:bodyPr/>
        <a:lstStyle/>
        <a:p>
          <a:endParaRPr lang="ru-RU"/>
        </a:p>
      </dgm:t>
    </dgm:pt>
    <dgm:pt modelId="{FA519618-332A-40CE-8327-E0B103373681}" type="sibTrans" cxnId="{FA4F7ADF-37A5-4BF6-8BC3-FAF2F494A4F5}">
      <dgm:prSet/>
      <dgm:spPr/>
      <dgm:t>
        <a:bodyPr/>
        <a:lstStyle/>
        <a:p>
          <a:endParaRPr lang="ru-RU"/>
        </a:p>
      </dgm:t>
    </dgm:pt>
    <dgm:pt modelId="{E0FF2F2D-8EF2-4A37-9099-13B32EEAB8FE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форматировать элементы электронной таблицы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A069F8B-C2F5-4E64-8E8E-9519574EC295}" type="parTrans" cxnId="{8D2B58E3-4A83-44E0-8FCC-072A085A0C77}">
      <dgm:prSet/>
      <dgm:spPr/>
      <dgm:t>
        <a:bodyPr/>
        <a:lstStyle/>
        <a:p>
          <a:endParaRPr lang="ru-RU"/>
        </a:p>
      </dgm:t>
    </dgm:pt>
    <dgm:pt modelId="{A2F9F83D-7939-4970-A2BB-27BAD3D0582F}" type="sibTrans" cxnId="{8D2B58E3-4A83-44E0-8FCC-072A085A0C77}">
      <dgm:prSet/>
      <dgm:spPr/>
      <dgm:t>
        <a:bodyPr/>
        <a:lstStyle/>
        <a:p>
          <a:endParaRPr lang="ru-RU"/>
        </a:p>
      </dgm:t>
    </dgm:pt>
    <dgm:pt modelId="{2D2E5060-387D-4C76-84DB-44DBEAD741C7}">
      <dgm:prSet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смогут объединять, менять размеры ячеек, создать таблицу по образцу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21A7F1D-B389-47F6-93CE-DAB9B331BD18}" type="parTrans" cxnId="{D8A32F31-F5DB-469E-8E2B-71564E2B4D66}">
      <dgm:prSet/>
      <dgm:spPr/>
      <dgm:t>
        <a:bodyPr/>
        <a:lstStyle/>
        <a:p>
          <a:endParaRPr lang="ru-RU"/>
        </a:p>
      </dgm:t>
    </dgm:pt>
    <dgm:pt modelId="{322DE1E9-57CC-481B-A2E0-8FA6CFD7193B}" type="sibTrans" cxnId="{D8A32F31-F5DB-469E-8E2B-71564E2B4D66}">
      <dgm:prSet/>
      <dgm:spPr/>
      <dgm:t>
        <a:bodyPr/>
        <a:lstStyle/>
        <a:p>
          <a:endParaRPr lang="ru-RU"/>
        </a:p>
      </dgm:t>
    </dgm:pt>
    <dgm:pt modelId="{FACFA6F1-B6E2-467B-BAA3-8FC008BEF3E7}">
      <dgm:prSet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составить самостоятельно таблицу используя компоненты окна формата ячеек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B0A0B3-A0DF-4847-B1E2-332C34C15443}" type="parTrans" cxnId="{F4BA02A0-DCF6-4DB8-9FE4-8240DA2E439F}">
      <dgm:prSet/>
      <dgm:spPr/>
      <dgm:t>
        <a:bodyPr/>
        <a:lstStyle/>
        <a:p>
          <a:endParaRPr lang="ru-RU"/>
        </a:p>
      </dgm:t>
    </dgm:pt>
    <dgm:pt modelId="{6B15A742-1B03-4FD3-A79F-30EAF99F818C}" type="sibTrans" cxnId="{F4BA02A0-DCF6-4DB8-9FE4-8240DA2E439F}">
      <dgm:prSet/>
      <dgm:spPr/>
      <dgm:t>
        <a:bodyPr/>
        <a:lstStyle/>
        <a:p>
          <a:endParaRPr lang="ru-RU"/>
        </a:p>
      </dgm:t>
    </dgm:pt>
    <dgm:pt modelId="{F3E1B6DC-65E0-4DD7-B1B4-81C8757D86F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Критерии успеха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3A0D5E-4C63-4885-8508-C1B6B39C9629}" type="sibTrans" cxnId="{59E7108C-DC2B-435B-AA49-D6BC2B86751D}">
      <dgm:prSet/>
      <dgm:spPr/>
      <dgm:t>
        <a:bodyPr/>
        <a:lstStyle/>
        <a:p>
          <a:endParaRPr lang="ru-RU"/>
        </a:p>
      </dgm:t>
    </dgm:pt>
    <dgm:pt modelId="{EF567F08-084B-486A-B192-7755A825ECD7}" type="parTrans" cxnId="{59E7108C-DC2B-435B-AA49-D6BC2B86751D}">
      <dgm:prSet/>
      <dgm:spPr/>
      <dgm:t>
        <a:bodyPr/>
        <a:lstStyle/>
        <a:p>
          <a:endParaRPr lang="ru-RU"/>
        </a:p>
      </dgm:t>
    </dgm:pt>
    <dgm:pt modelId="{4BEFA046-D5C2-4E8A-A055-135FC3E8E7EB}">
      <dgm:prSet/>
      <dgm:spPr/>
      <dgm:t>
        <a:bodyPr/>
        <a:lstStyle/>
        <a:p>
          <a:r>
            <a:rPr lang="en-GB" dirty="0" smtClean="0">
              <a:latin typeface="Times New Roman" pitchFamily="18" charset="0"/>
              <a:cs typeface="Times New Roman" pitchFamily="18" charset="0"/>
            </a:rPr>
            <a:t> практически за компьютером создадут таблицу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smtClean="0">
              <a:latin typeface="Times New Roman" pitchFamily="18" charset="0"/>
              <a:cs typeface="Times New Roman" pitchFamily="18" charset="0"/>
            </a:rPr>
            <a:t>по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smtClean="0">
              <a:latin typeface="Times New Roman" pitchFamily="18" charset="0"/>
              <a:cs typeface="Times New Roman" pitchFamily="18" charset="0"/>
            </a:rPr>
            <a:t> образцу.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63523E-E60A-4DBE-8C3A-53D1620F969B}" type="sibTrans" cxnId="{A1ECB751-2D70-47C8-ACCF-1E73384FC187}">
      <dgm:prSet/>
      <dgm:spPr/>
      <dgm:t>
        <a:bodyPr/>
        <a:lstStyle/>
        <a:p>
          <a:endParaRPr lang="ru-RU"/>
        </a:p>
      </dgm:t>
    </dgm:pt>
    <dgm:pt modelId="{E8516F3B-9AB4-4F86-8E22-4B0D00515552}" type="parTrans" cxnId="{A1ECB751-2D70-47C8-ACCF-1E73384FC187}">
      <dgm:prSet/>
      <dgm:spPr/>
      <dgm:t>
        <a:bodyPr/>
        <a:lstStyle/>
        <a:p>
          <a:endParaRPr lang="ru-RU"/>
        </a:p>
      </dgm:t>
    </dgm:pt>
    <dgm:pt modelId="{F85C1F15-1CF1-4E79-9818-8939BFD6399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проанализируют числовые форматы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B63AE4-9D39-4B0B-9A15-06B8EE53193D}" type="sibTrans" cxnId="{135AF818-3724-4498-808A-E5487FF06ED0}">
      <dgm:prSet/>
      <dgm:spPr/>
      <dgm:t>
        <a:bodyPr/>
        <a:lstStyle/>
        <a:p>
          <a:endParaRPr lang="ru-RU"/>
        </a:p>
      </dgm:t>
    </dgm:pt>
    <dgm:pt modelId="{81C631A7-6542-4D49-BA5F-DFBB8BDB8465}" type="parTrans" cxnId="{135AF818-3724-4498-808A-E5487FF06ED0}">
      <dgm:prSet/>
      <dgm:spPr/>
      <dgm:t>
        <a:bodyPr/>
        <a:lstStyle/>
        <a:p>
          <a:endParaRPr lang="ru-RU"/>
        </a:p>
      </dgm:t>
    </dgm:pt>
    <dgm:pt modelId="{992DD891-1F70-4D94-9F6C-7C9D3DC916ED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объясняют как объединить ячейки и размер ячеек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BB02430-61C7-495E-8E16-6742A011B8D3}" type="sibTrans" cxnId="{5AFC2A9E-B11A-49A4-9F35-78B5640AA764}">
      <dgm:prSet/>
      <dgm:spPr/>
      <dgm:t>
        <a:bodyPr/>
        <a:lstStyle/>
        <a:p>
          <a:endParaRPr lang="ru-RU"/>
        </a:p>
      </dgm:t>
    </dgm:pt>
    <dgm:pt modelId="{40649B64-99DD-4D35-9FDA-E4CB74AB19B6}" type="parTrans" cxnId="{5AFC2A9E-B11A-49A4-9F35-78B5640AA764}">
      <dgm:prSet/>
      <dgm:spPr/>
      <dgm:t>
        <a:bodyPr/>
        <a:lstStyle/>
        <a:p>
          <a:endParaRPr lang="ru-RU"/>
        </a:p>
      </dgm:t>
    </dgm:pt>
    <dgm:pt modelId="{71E81F20-775D-4FF7-A8C9-6388A738854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перечисляют компоненты окна формата ячеек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AD16864-1B14-4468-9F9A-81BF8D083686}" type="sibTrans" cxnId="{0106593A-B2BB-48F8-939A-55F5BC1B2DAB}">
      <dgm:prSet/>
      <dgm:spPr/>
      <dgm:t>
        <a:bodyPr/>
        <a:lstStyle/>
        <a:p>
          <a:endParaRPr lang="ru-RU"/>
        </a:p>
      </dgm:t>
    </dgm:pt>
    <dgm:pt modelId="{2FDDD4D3-70B5-4826-A086-3D0F0D1AE4DF}" type="parTrans" cxnId="{0106593A-B2BB-48F8-939A-55F5BC1B2DAB}">
      <dgm:prSet/>
      <dgm:spPr/>
      <dgm:t>
        <a:bodyPr/>
        <a:lstStyle/>
        <a:p>
          <a:endParaRPr lang="ru-RU"/>
        </a:p>
      </dgm:t>
    </dgm:pt>
    <dgm:pt modelId="{B2B60835-4DDD-446D-BC75-DF2F02BBD7B3}" type="pres">
      <dgm:prSet presAssocID="{A4B07CDD-32C9-466B-8DF4-A6367618AB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2B6E6-1E4C-4A6A-A0A0-913EAC147D88}" type="pres">
      <dgm:prSet presAssocID="{C653D7A7-BD87-44B8-B5E3-724525D8266B}" presName="composite" presStyleCnt="0"/>
      <dgm:spPr/>
    </dgm:pt>
    <dgm:pt modelId="{3E162DDF-313C-40B6-A95D-4A1BA466E218}" type="pres">
      <dgm:prSet presAssocID="{C653D7A7-BD87-44B8-B5E3-724525D8266B}" presName="parentText" presStyleLbl="alignNode1" presStyleIdx="0" presStyleCnt="2" custScaleX="162519" custLinFactNeighborX="2116" custLinFactNeighborY="-173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40640-E32A-4C24-834F-D46623BCCE0A}" type="pres">
      <dgm:prSet presAssocID="{C653D7A7-BD87-44B8-B5E3-724525D8266B}" presName="descendantText" presStyleLbl="alignAcc1" presStyleIdx="0" presStyleCnt="2" custScaleX="84605" custLinFactNeighborX="12369" custLinFactNeighborY="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968DA-451E-4549-BE0C-455CC87F85D1}" type="pres">
      <dgm:prSet presAssocID="{FA519618-332A-40CE-8327-E0B103373681}" presName="sp" presStyleCnt="0"/>
      <dgm:spPr/>
    </dgm:pt>
    <dgm:pt modelId="{C9D5735E-75B5-4BFB-9ABE-43185E06247B}" type="pres">
      <dgm:prSet presAssocID="{F3E1B6DC-65E0-4DD7-B1B4-81C8757D86F7}" presName="composite" presStyleCnt="0"/>
      <dgm:spPr/>
    </dgm:pt>
    <dgm:pt modelId="{719957E4-3BA3-40A7-886F-8C1B279383D7}" type="pres">
      <dgm:prSet presAssocID="{F3E1B6DC-65E0-4DD7-B1B4-81C8757D86F7}" presName="parentText" presStyleLbl="alignNode1" presStyleIdx="1" presStyleCnt="2" custScaleX="174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9ED38-CF25-4A03-8965-AC8E9CEEF13E}" type="pres">
      <dgm:prSet presAssocID="{F3E1B6DC-65E0-4DD7-B1B4-81C8757D86F7}" presName="descendantText" presStyleLbl="alignAcc1" presStyleIdx="1" presStyleCnt="2" custScaleX="83520" custLinFactNeighborX="2217" custLinFactNeighborY="-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AF818-3724-4498-808A-E5487FF06ED0}" srcId="{F3E1B6DC-65E0-4DD7-B1B4-81C8757D86F7}" destId="{F85C1F15-1CF1-4E79-9818-8939BFD63994}" srcOrd="2" destOrd="0" parTransId="{81C631A7-6542-4D49-BA5F-DFBB8BDB8465}" sibTransId="{5DB63AE4-9D39-4B0B-9A15-06B8EE53193D}"/>
    <dgm:cxn modelId="{85D7EC30-FFA5-404E-8368-7A6A2BD244C5}" type="presOf" srcId="{FACFA6F1-B6E2-467B-BAA3-8FC008BEF3E7}" destId="{A8440640-E32A-4C24-834F-D46623BCCE0A}" srcOrd="0" destOrd="2" presId="urn:microsoft.com/office/officeart/2005/8/layout/chevron2"/>
    <dgm:cxn modelId="{A1ECB751-2D70-47C8-ACCF-1E73384FC187}" srcId="{F3E1B6DC-65E0-4DD7-B1B4-81C8757D86F7}" destId="{4BEFA046-D5C2-4E8A-A055-135FC3E8E7EB}" srcOrd="3" destOrd="0" parTransId="{E8516F3B-9AB4-4F86-8E22-4B0D00515552}" sibTransId="{D663523E-E60A-4DBE-8C3A-53D1620F969B}"/>
    <dgm:cxn modelId="{CE708839-5243-4F61-9EED-7F6AD29B5C1D}" type="presOf" srcId="{71E81F20-775D-4FF7-A8C9-6388A738854A}" destId="{70A9ED38-CF25-4A03-8965-AC8E9CEEF13E}" srcOrd="0" destOrd="0" presId="urn:microsoft.com/office/officeart/2005/8/layout/chevron2"/>
    <dgm:cxn modelId="{0106593A-B2BB-48F8-939A-55F5BC1B2DAB}" srcId="{F3E1B6DC-65E0-4DD7-B1B4-81C8757D86F7}" destId="{71E81F20-775D-4FF7-A8C9-6388A738854A}" srcOrd="0" destOrd="0" parTransId="{2FDDD4D3-70B5-4826-A086-3D0F0D1AE4DF}" sibTransId="{AAD16864-1B14-4468-9F9A-81BF8D083686}"/>
    <dgm:cxn modelId="{8C76E003-CA60-4E87-B549-592698BCD244}" type="presOf" srcId="{F85C1F15-1CF1-4E79-9818-8939BFD63994}" destId="{70A9ED38-CF25-4A03-8965-AC8E9CEEF13E}" srcOrd="0" destOrd="2" presId="urn:microsoft.com/office/officeart/2005/8/layout/chevron2"/>
    <dgm:cxn modelId="{7050BF20-18DD-489B-BAD0-23D982AE5246}" type="presOf" srcId="{C653D7A7-BD87-44B8-B5E3-724525D8266B}" destId="{3E162DDF-313C-40B6-A95D-4A1BA466E218}" srcOrd="0" destOrd="0" presId="urn:microsoft.com/office/officeart/2005/8/layout/chevron2"/>
    <dgm:cxn modelId="{A037DE65-103A-4FF1-A11A-7466B5559396}" type="presOf" srcId="{992DD891-1F70-4D94-9F6C-7C9D3DC916ED}" destId="{70A9ED38-CF25-4A03-8965-AC8E9CEEF13E}" srcOrd="0" destOrd="1" presId="urn:microsoft.com/office/officeart/2005/8/layout/chevron2"/>
    <dgm:cxn modelId="{F4BA02A0-DCF6-4DB8-9FE4-8240DA2E439F}" srcId="{C653D7A7-BD87-44B8-B5E3-724525D8266B}" destId="{FACFA6F1-B6E2-467B-BAA3-8FC008BEF3E7}" srcOrd="2" destOrd="0" parTransId="{8DB0A0B3-A0DF-4847-B1E2-332C34C15443}" sibTransId="{6B15A742-1B03-4FD3-A79F-30EAF99F818C}"/>
    <dgm:cxn modelId="{CFF160B4-8B2C-4BED-9AD5-5F3D1979FA1E}" type="presOf" srcId="{F3E1B6DC-65E0-4DD7-B1B4-81C8757D86F7}" destId="{719957E4-3BA3-40A7-886F-8C1B279383D7}" srcOrd="0" destOrd="0" presId="urn:microsoft.com/office/officeart/2005/8/layout/chevron2"/>
    <dgm:cxn modelId="{1E9D2A3F-154A-44CC-8848-79F92F4471D8}" type="presOf" srcId="{E0FF2F2D-8EF2-4A37-9099-13B32EEAB8FE}" destId="{A8440640-E32A-4C24-834F-D46623BCCE0A}" srcOrd="0" destOrd="0" presId="urn:microsoft.com/office/officeart/2005/8/layout/chevron2"/>
    <dgm:cxn modelId="{FA4F7ADF-37A5-4BF6-8BC3-FAF2F494A4F5}" srcId="{A4B07CDD-32C9-466B-8DF4-A6367618AB8A}" destId="{C653D7A7-BD87-44B8-B5E3-724525D8266B}" srcOrd="0" destOrd="0" parTransId="{B82C0E2E-AF0B-493E-9EE9-135F76979EA5}" sibTransId="{FA519618-332A-40CE-8327-E0B103373681}"/>
    <dgm:cxn modelId="{59E7108C-DC2B-435B-AA49-D6BC2B86751D}" srcId="{A4B07CDD-32C9-466B-8DF4-A6367618AB8A}" destId="{F3E1B6DC-65E0-4DD7-B1B4-81C8757D86F7}" srcOrd="1" destOrd="0" parTransId="{EF567F08-084B-486A-B192-7755A825ECD7}" sibTransId="{BF3A0D5E-4C63-4885-8508-C1B6B39C9629}"/>
    <dgm:cxn modelId="{D8A32F31-F5DB-469E-8E2B-71564E2B4D66}" srcId="{C653D7A7-BD87-44B8-B5E3-724525D8266B}" destId="{2D2E5060-387D-4C76-84DB-44DBEAD741C7}" srcOrd="1" destOrd="0" parTransId="{421A7F1D-B389-47F6-93CE-DAB9B331BD18}" sibTransId="{322DE1E9-57CC-481B-A2E0-8FA6CFD7193B}"/>
    <dgm:cxn modelId="{60CD53F3-2F1D-4DF7-9DCB-0D7DED9E6EDE}" type="presOf" srcId="{A4B07CDD-32C9-466B-8DF4-A6367618AB8A}" destId="{B2B60835-4DDD-446D-BC75-DF2F02BBD7B3}" srcOrd="0" destOrd="0" presId="urn:microsoft.com/office/officeart/2005/8/layout/chevron2"/>
    <dgm:cxn modelId="{2A6BA867-A5D4-4E14-B25E-3D63E42B4201}" type="presOf" srcId="{2D2E5060-387D-4C76-84DB-44DBEAD741C7}" destId="{A8440640-E32A-4C24-834F-D46623BCCE0A}" srcOrd="0" destOrd="1" presId="urn:microsoft.com/office/officeart/2005/8/layout/chevron2"/>
    <dgm:cxn modelId="{5AFC2A9E-B11A-49A4-9F35-78B5640AA764}" srcId="{F3E1B6DC-65E0-4DD7-B1B4-81C8757D86F7}" destId="{992DD891-1F70-4D94-9F6C-7C9D3DC916ED}" srcOrd="1" destOrd="0" parTransId="{40649B64-99DD-4D35-9FDA-E4CB74AB19B6}" sibTransId="{BBB02430-61C7-495E-8E16-6742A011B8D3}"/>
    <dgm:cxn modelId="{D85F762E-8988-4B22-A1E4-DD6B155E3DA7}" type="presOf" srcId="{4BEFA046-D5C2-4E8A-A055-135FC3E8E7EB}" destId="{70A9ED38-CF25-4A03-8965-AC8E9CEEF13E}" srcOrd="0" destOrd="3" presId="urn:microsoft.com/office/officeart/2005/8/layout/chevron2"/>
    <dgm:cxn modelId="{8D2B58E3-4A83-44E0-8FCC-072A085A0C77}" srcId="{C653D7A7-BD87-44B8-B5E3-724525D8266B}" destId="{E0FF2F2D-8EF2-4A37-9099-13B32EEAB8FE}" srcOrd="0" destOrd="0" parTransId="{AA069F8B-C2F5-4E64-8E8E-9519574EC295}" sibTransId="{A2F9F83D-7939-4970-A2BB-27BAD3D0582F}"/>
    <dgm:cxn modelId="{11F8F5D7-2669-436B-B7DC-6CCE8C1A5A1D}" type="presParOf" srcId="{B2B60835-4DDD-446D-BC75-DF2F02BBD7B3}" destId="{38C2B6E6-1E4C-4A6A-A0A0-913EAC147D88}" srcOrd="0" destOrd="0" presId="urn:microsoft.com/office/officeart/2005/8/layout/chevron2"/>
    <dgm:cxn modelId="{F0DD8238-7F66-4DFB-89B4-FB0BEDC7DF7A}" type="presParOf" srcId="{38C2B6E6-1E4C-4A6A-A0A0-913EAC147D88}" destId="{3E162DDF-313C-40B6-A95D-4A1BA466E218}" srcOrd="0" destOrd="0" presId="urn:microsoft.com/office/officeart/2005/8/layout/chevron2"/>
    <dgm:cxn modelId="{890F41D6-1D92-4E3D-A6B1-93798D3EF7C9}" type="presParOf" srcId="{38C2B6E6-1E4C-4A6A-A0A0-913EAC147D88}" destId="{A8440640-E32A-4C24-834F-D46623BCCE0A}" srcOrd="1" destOrd="0" presId="urn:microsoft.com/office/officeart/2005/8/layout/chevron2"/>
    <dgm:cxn modelId="{60FC9015-5FBE-4C12-BFAB-4CFE7129F450}" type="presParOf" srcId="{B2B60835-4DDD-446D-BC75-DF2F02BBD7B3}" destId="{4E2968DA-451E-4549-BE0C-455CC87F85D1}" srcOrd="1" destOrd="0" presId="urn:microsoft.com/office/officeart/2005/8/layout/chevron2"/>
    <dgm:cxn modelId="{3EAB9F1C-BE72-439B-9234-5EC9E0A1D269}" type="presParOf" srcId="{B2B60835-4DDD-446D-BC75-DF2F02BBD7B3}" destId="{C9D5735E-75B5-4BFB-9ABE-43185E06247B}" srcOrd="2" destOrd="0" presId="urn:microsoft.com/office/officeart/2005/8/layout/chevron2"/>
    <dgm:cxn modelId="{10864204-2D65-408B-840E-C8BE28FBA12C}" type="presParOf" srcId="{C9D5735E-75B5-4BFB-9ABE-43185E06247B}" destId="{719957E4-3BA3-40A7-886F-8C1B279383D7}" srcOrd="0" destOrd="0" presId="urn:microsoft.com/office/officeart/2005/8/layout/chevron2"/>
    <dgm:cxn modelId="{601791A9-9F6A-456B-8456-7F19945317B5}" type="presParOf" srcId="{C9D5735E-75B5-4BFB-9ABE-43185E06247B}" destId="{70A9ED38-CF25-4A03-8965-AC8E9CEEF1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3F1D0-EBD0-4953-99B2-5E733F32949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0BF5C4-872B-4ABC-AB8F-17F9334DB3B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Начало урока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FDE968-CB16-41B2-993D-BDB1B2CCDA30}" type="parTrans" cxnId="{2086AF92-31BB-4EA4-998A-36152EB488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1B374E-C83B-4D70-B2BD-1A020A1B24E5}" type="sibTrans" cxnId="{2086AF92-31BB-4EA4-998A-36152EB488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881800-5771-4B4C-846D-9182BA0F2114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Позитивный настрой танцевальный бодрячок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«Веселая Зарядка»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3B4A76C5-6059-460D-A28D-7D1DC7DB3456}" type="parTrans" cxnId="{86E2CE54-CA31-44F3-BA48-63A53D0DA4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83A5804-97A8-4FD6-B030-AAF257D56AEB}" type="sibTrans" cxnId="{86E2CE54-CA31-44F3-BA48-63A53D0DA4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86D4CF-5A13-4A82-AF97-8625A26E8A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Середина урока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102D426-9659-44C2-914F-71EB776FEEE5}" type="parTrans" cxnId="{612F6D1F-9753-4537-A660-3C63FAC21FE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E799F0-7AF4-422A-9D26-8F99402B3803}" type="sibTrans" cxnId="{612F6D1F-9753-4537-A660-3C63FAC21FE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9ADA2C-EAEA-443D-AEBB-57AEDDA77C0B}">
      <dgm:prSet phldrT="[Текст]" custT="1"/>
      <dgm:spPr/>
      <dgm:t>
        <a:bodyPr/>
        <a:lstStyle/>
        <a:p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Индивидуальная  работа за компьютером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0F6AD254-5E0A-4A36-8A9C-460B347740B4}" type="parTrans" cxnId="{FA235931-5A8C-4B0B-9272-4D4AADA9EA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36E501-7555-4E4C-91D9-E77966768773}" type="sibTrans" cxnId="{FA235931-5A8C-4B0B-9272-4D4AADA9EA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1E9544-B7EE-48E6-8A49-4ACCEC76C21E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Дифферен-циация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EE5C88-F4EB-457C-993D-BAD898EED03E}" type="parTrans" cxnId="{1D12F962-857E-4E18-81FB-16AFD7F0BD8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BB12A8-DFFC-43F3-B4DC-07DFD494C8DF}" type="sibTrans" cxnId="{1D12F962-857E-4E18-81FB-16AFD7F0BD8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2C69CB-F9DF-4020-8FC0-709CDF5EB98B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Группирование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8A9A2B3-DF4F-4C25-9CA5-1079FC41DD72}" type="parTrans" cxnId="{92AC676D-F7A5-4EEE-BAB5-49EE120926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57EDBC-7C9C-49BA-9406-5AC7BDDCBC25}" type="sibTrans" cxnId="{92AC676D-F7A5-4EEE-BAB5-49EE120926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D220B9-1891-44DD-8018-870CA1DCC53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Конец урока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F6B2C7-79F7-4915-B1C5-8BAA6CFA7F81}" type="parTrans" cxnId="{9CC59249-80C1-42D7-AAA7-15EF66B05F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1B546B-BDFA-4744-9E3D-F8B9BA19D80B}" type="sibTrans" cxnId="{9CC59249-80C1-42D7-AAA7-15EF66B05F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0DCB522-22C1-40DF-8780-A967E71C9FCA}">
      <dgm:prSet phldrT="[Текст]"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D5AA530-56FB-4914-B2C1-1959DCF0E4D4}" type="parTrans" cxnId="{7C451714-740A-47E6-902D-2C685B50C9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39E5E7-4D29-4BE4-8009-B8E1452336B0}" type="sibTrans" cxnId="{7C451714-740A-47E6-902D-2C685B50C9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C9F986-20EE-4BE7-B424-EDD952C7658C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Мозговой штурм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5E6F1425-EDD6-4C6E-8152-638557D9AC64}" type="parTrans" cxnId="{43B23786-F9EA-42F5-98B0-C84153E48D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92169F-CBE5-4A10-B92D-08D61F758277}" type="sibTrans" cxnId="{43B23786-F9EA-42F5-98B0-C84153E48D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DF52B4-65D2-4E4F-8077-76AD354A32EB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Объявление темы и цели урока, критерии успеха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7E202FA1-6D1E-4E94-9A36-7DCD5C0B8C81}" type="parTrans" cxnId="{F9A8C650-D121-408C-A768-C6FFB3755E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63B2F4-286B-4893-8466-C093B41C2EC1}" type="sibTrans" cxnId="{F9A8C650-D121-408C-A768-C6FFB3755E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7929A8-C312-4DE6-A4CB-DA86CB053652}">
      <dgm:prSet phldrT="[Текст]" custT="1"/>
      <dgm:spPr/>
      <dgm:t>
        <a:bodyPr/>
        <a:lstStyle/>
        <a:p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Деление на три группы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F3C88D3D-0A78-4BA3-88BF-60B5F64396F4}" type="parTrans" cxnId="{040FE5B0-A4C8-48AC-849C-22494C7D52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C5FE0D-CD29-47FD-8E9F-05861DAA3048}" type="sibTrans" cxnId="{040FE5B0-A4C8-48AC-849C-22494C7D52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6B1496-1666-4B59-A156-59D090550433}">
      <dgm:prSet phldrT="[Текст]" custT="1"/>
      <dgm:spPr/>
      <dgm:t>
        <a:bodyPr/>
        <a:lstStyle/>
        <a:p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Работа на флипчарте в группах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5E196D0E-AB9B-4F27-BA4E-3F205D7673F0}" type="parTrans" cxnId="{28AE6839-8D09-4244-99AA-9972F9C4029C}">
      <dgm:prSet/>
      <dgm:spPr/>
      <dgm:t>
        <a:bodyPr/>
        <a:lstStyle/>
        <a:p>
          <a:endParaRPr lang="ru-RU"/>
        </a:p>
      </dgm:t>
    </dgm:pt>
    <dgm:pt modelId="{1AFBF3C6-C000-46F4-9337-579AB8465AC0}" type="sibTrans" cxnId="{28AE6839-8D09-4244-99AA-9972F9C4029C}">
      <dgm:prSet/>
      <dgm:spPr/>
      <dgm:t>
        <a:bodyPr/>
        <a:lstStyle/>
        <a:p>
          <a:endParaRPr lang="ru-RU"/>
        </a:p>
      </dgm:t>
    </dgm:pt>
    <dgm:pt modelId="{8B73B5F8-5C82-4E61-80C4-EBE3668D3C1A}">
      <dgm:prSet phldrT="[Текст]" custT="1"/>
      <dgm:spPr/>
      <dgm:t>
        <a:bodyPr/>
        <a:lstStyle/>
        <a:p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Практическая работа за компьютером.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D9A24EA0-695F-4D3A-88A2-73EE1A55F0C4}" type="parTrans" cxnId="{A138845E-16B3-474E-BE5B-F7AB65417ACB}">
      <dgm:prSet/>
      <dgm:spPr/>
      <dgm:t>
        <a:bodyPr/>
        <a:lstStyle/>
        <a:p>
          <a:endParaRPr lang="ru-RU"/>
        </a:p>
      </dgm:t>
    </dgm:pt>
    <dgm:pt modelId="{944006B7-12D1-4183-A108-2020FED8A57E}" type="sibTrans" cxnId="{A138845E-16B3-474E-BE5B-F7AB65417ACB}">
      <dgm:prSet/>
      <dgm:spPr/>
      <dgm:t>
        <a:bodyPr/>
        <a:lstStyle/>
        <a:p>
          <a:endParaRPr lang="ru-RU"/>
        </a:p>
      </dgm:t>
    </dgm:pt>
    <dgm:pt modelId="{0FB74454-ABF0-47ED-A84E-C6DB6FDE91A6}">
      <dgm:prSet custT="1"/>
      <dgm:spPr/>
      <dgm:t>
        <a:bodyPr/>
        <a:lstStyle/>
        <a:p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1 Задание: Наберите в электронной таблице числа, используя числовой формат.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E90BA4AB-32D5-4CA6-BF4D-C07FF18DF1C5}" type="parTrans" cxnId="{DBA515CB-BEF8-45CE-9924-DD9CBEE130E0}">
      <dgm:prSet/>
      <dgm:spPr/>
      <dgm:t>
        <a:bodyPr/>
        <a:lstStyle/>
        <a:p>
          <a:endParaRPr lang="ru-RU"/>
        </a:p>
      </dgm:t>
    </dgm:pt>
    <dgm:pt modelId="{325DF7F7-C818-4094-B034-0BB039296428}" type="sibTrans" cxnId="{DBA515CB-BEF8-45CE-9924-DD9CBEE130E0}">
      <dgm:prSet/>
      <dgm:spPr/>
      <dgm:t>
        <a:bodyPr/>
        <a:lstStyle/>
        <a:p>
          <a:endParaRPr lang="ru-RU"/>
        </a:p>
      </dgm:t>
    </dgm:pt>
    <dgm:pt modelId="{C92D6F0F-511F-4E9A-A902-432A12B8F6E1}">
      <dgm:prSet custT="1"/>
      <dgm:spPr/>
      <dgm:t>
        <a:bodyPr/>
        <a:lstStyle/>
        <a:p>
          <a:r>
            <a:rPr lang="ru-RU" sz="1100" b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pres?slideindex=1&amp;slidetitle="/>
            </a:rPr>
            <a:t>Физкультминутка для глаз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1970B8E1-F4C7-4A80-BE2A-69EB593C302B}" type="parTrans" cxnId="{73BBC963-93ED-42A1-B0E0-F135B7951BBE}">
      <dgm:prSet/>
      <dgm:spPr/>
      <dgm:t>
        <a:bodyPr/>
        <a:lstStyle/>
        <a:p>
          <a:endParaRPr lang="ru-RU"/>
        </a:p>
      </dgm:t>
    </dgm:pt>
    <dgm:pt modelId="{0677ECE9-8A8C-4B54-BEA8-2908C5C99C61}" type="sibTrans" cxnId="{73BBC963-93ED-42A1-B0E0-F135B7951BBE}">
      <dgm:prSet/>
      <dgm:spPr/>
      <dgm:t>
        <a:bodyPr/>
        <a:lstStyle/>
        <a:p>
          <a:endParaRPr lang="ru-RU"/>
        </a:p>
      </dgm:t>
    </dgm:pt>
    <dgm:pt modelId="{21719CF8-41BC-4CC8-B40E-34B35A973586}">
      <dgm:prSet custT="1"/>
      <dgm:spPr/>
      <dgm:t>
        <a:bodyPr/>
        <a:lstStyle/>
        <a:p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2 Задание. Составьте таблицу по образцу 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B0993B05-6B1C-463D-86F3-B1A87BB5212F}" type="parTrans" cxnId="{A029DA77-FCA0-4DF0-89FC-B2FE01BF120B}">
      <dgm:prSet/>
      <dgm:spPr/>
      <dgm:t>
        <a:bodyPr/>
        <a:lstStyle/>
        <a:p>
          <a:endParaRPr lang="ru-RU"/>
        </a:p>
      </dgm:t>
    </dgm:pt>
    <dgm:pt modelId="{44819D4A-3048-48B4-A0AB-726194CCF138}" type="sibTrans" cxnId="{A029DA77-FCA0-4DF0-89FC-B2FE01BF120B}">
      <dgm:prSet/>
      <dgm:spPr/>
      <dgm:t>
        <a:bodyPr/>
        <a:lstStyle/>
        <a:p>
          <a:endParaRPr lang="ru-RU"/>
        </a:p>
      </dgm:t>
    </dgm:pt>
    <dgm:pt modelId="{FEAF095E-1788-4C1F-ABB4-87EF10A63EED}">
      <dgm:prSet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Рефлексия: Заполняют  форму: Знал - узнал - хочу знать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8E04C07F-22E6-4CDC-AE71-811B952F196A}" type="parTrans" cxnId="{C3A23AE8-9CD2-4235-8768-AE0D21170A25}">
      <dgm:prSet/>
      <dgm:spPr/>
      <dgm:t>
        <a:bodyPr/>
        <a:lstStyle/>
        <a:p>
          <a:endParaRPr lang="ru-RU"/>
        </a:p>
      </dgm:t>
    </dgm:pt>
    <dgm:pt modelId="{18DB84A7-0D89-449A-A62A-DF472ECCADE3}" type="sibTrans" cxnId="{C3A23AE8-9CD2-4235-8768-AE0D21170A25}">
      <dgm:prSet/>
      <dgm:spPr/>
      <dgm:t>
        <a:bodyPr/>
        <a:lstStyle/>
        <a:p>
          <a:endParaRPr lang="ru-RU"/>
        </a:p>
      </dgm:t>
    </dgm:pt>
    <dgm:pt modelId="{1CDBEE4C-409E-4BE5-9260-83C27C028E2A}">
      <dgm:prSet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Рефлексия "Дерево"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E1A59327-9C9C-4322-89CD-E1E69C25C0D3}" type="parTrans" cxnId="{7DA07005-4B43-4B77-BEA8-7401516682EF}">
      <dgm:prSet/>
      <dgm:spPr/>
      <dgm:t>
        <a:bodyPr/>
        <a:lstStyle/>
        <a:p>
          <a:endParaRPr lang="ru-RU"/>
        </a:p>
      </dgm:t>
    </dgm:pt>
    <dgm:pt modelId="{517012B8-CEBF-4E82-AA9E-43856E8E94A6}" type="sibTrans" cxnId="{7DA07005-4B43-4B77-BEA8-7401516682EF}">
      <dgm:prSet/>
      <dgm:spPr/>
      <dgm:t>
        <a:bodyPr/>
        <a:lstStyle/>
        <a:p>
          <a:endParaRPr lang="ru-RU"/>
        </a:p>
      </dgm:t>
    </dgm:pt>
    <dgm:pt modelId="{46F8D5AF-3AEF-4B23-9147-8E94363E4159}">
      <dgm:prSet phldrT="[Текст]"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C66D708-EFB0-4AF8-8620-1E423762EB20}" type="parTrans" cxnId="{B2BF4CF4-5D9C-4372-A6F2-C6373289B2CE}">
      <dgm:prSet/>
      <dgm:spPr/>
      <dgm:t>
        <a:bodyPr/>
        <a:lstStyle/>
        <a:p>
          <a:endParaRPr lang="ru-RU"/>
        </a:p>
      </dgm:t>
    </dgm:pt>
    <dgm:pt modelId="{12B3895E-1BEF-4E38-8F13-71EA61DB3F54}" type="sibTrans" cxnId="{B2BF4CF4-5D9C-4372-A6F2-C6373289B2CE}">
      <dgm:prSet/>
      <dgm:spPr/>
      <dgm:t>
        <a:bodyPr/>
        <a:lstStyle/>
        <a:p>
          <a:endParaRPr lang="ru-RU"/>
        </a:p>
      </dgm:t>
    </dgm:pt>
    <dgm:pt modelId="{9B7B9EE3-354D-45D8-9EEE-4B5E64EE0BE4}">
      <dgm:prSet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Формативное оценивание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0C82D67D-900F-4F46-A069-1F977DCE71F0}" type="parTrans" cxnId="{F1908E14-A8A9-4AF2-9EEF-1DAC6B1C088C}">
      <dgm:prSet/>
      <dgm:spPr/>
      <dgm:t>
        <a:bodyPr/>
        <a:lstStyle/>
        <a:p>
          <a:endParaRPr lang="ru-RU"/>
        </a:p>
      </dgm:t>
    </dgm:pt>
    <dgm:pt modelId="{5B4DD997-C912-4020-9AE2-008C4BD225ED}" type="sibTrans" cxnId="{F1908E14-A8A9-4AF2-9EEF-1DAC6B1C088C}">
      <dgm:prSet/>
      <dgm:spPr/>
      <dgm:t>
        <a:bodyPr/>
        <a:lstStyle/>
        <a:p>
          <a:endParaRPr lang="ru-RU"/>
        </a:p>
      </dgm:t>
    </dgm:pt>
    <dgm:pt modelId="{86CDB5A1-CB85-4EAF-90BF-95BCF5C3E9E9}">
      <dgm:prSet custT="1"/>
      <dgm:spPr/>
      <dgm:t>
        <a:bodyPr/>
        <a:lstStyle/>
        <a:p>
          <a:r>
            <a:rPr lang="ru-RU" sz="1100" smtClean="0">
              <a:latin typeface="Times New Roman" pitchFamily="18" charset="0"/>
              <a:cs typeface="Times New Roman" pitchFamily="18" charset="0"/>
            </a:rPr>
            <a:t>Оценивание </a:t>
          </a:r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D398E4C-3694-4CAC-802F-DFF93F4C1FB3}" type="parTrans" cxnId="{FB6719A3-4444-4C14-94F5-40EFD17FC43B}">
      <dgm:prSet/>
      <dgm:spPr/>
      <dgm:t>
        <a:bodyPr/>
        <a:lstStyle/>
        <a:p>
          <a:endParaRPr lang="ru-RU"/>
        </a:p>
      </dgm:t>
    </dgm:pt>
    <dgm:pt modelId="{A98DEB92-50CA-423E-A0ED-88B8F818B5CB}" type="sibTrans" cxnId="{FB6719A3-4444-4C14-94F5-40EFD17FC43B}">
      <dgm:prSet/>
      <dgm:spPr/>
      <dgm:t>
        <a:bodyPr/>
        <a:lstStyle/>
        <a:p>
          <a:endParaRPr lang="ru-RU"/>
        </a:p>
      </dgm:t>
    </dgm:pt>
    <dgm:pt modelId="{00046911-C771-4266-B862-C9CE6E2D7BEC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Диалог  и поддержка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39C9302-E8F3-4B26-9778-526A3A291BE7}" type="parTrans" cxnId="{D641CCF5-27E5-4A96-9E0E-40CF5991376B}">
      <dgm:prSet/>
      <dgm:spPr/>
      <dgm:t>
        <a:bodyPr/>
        <a:lstStyle/>
        <a:p>
          <a:endParaRPr lang="ru-RU"/>
        </a:p>
      </dgm:t>
    </dgm:pt>
    <dgm:pt modelId="{B3FC6A2D-BE19-455D-854D-995C6C9C5189}" type="sibTrans" cxnId="{D641CCF5-27E5-4A96-9E0E-40CF5991376B}">
      <dgm:prSet/>
      <dgm:spPr/>
      <dgm:t>
        <a:bodyPr/>
        <a:lstStyle/>
        <a:p>
          <a:endParaRPr lang="ru-RU"/>
        </a:p>
      </dgm:t>
    </dgm:pt>
    <dgm:pt modelId="{53231036-27FC-4DD2-8F9A-41176AA93670}">
      <dgm:prSet custT="1"/>
      <dgm:spPr/>
      <dgm:t>
        <a:bodyPr/>
        <a:lstStyle/>
        <a:p>
          <a:r>
            <a:rPr lang="ru-RU" sz="1100" smtClean="0">
              <a:latin typeface="Times New Roman" pitchFamily="18" charset="0"/>
              <a:cs typeface="Times New Roman" pitchFamily="18" charset="0"/>
            </a:rPr>
            <a:t>Темп урока</a:t>
          </a:r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EDF0BCDA-764F-48E0-98BE-F163942BE2E6}" type="parTrans" cxnId="{5CFDB7D0-189C-4B5B-9325-1E108EEBC9A4}">
      <dgm:prSet/>
      <dgm:spPr/>
      <dgm:t>
        <a:bodyPr/>
        <a:lstStyle/>
        <a:p>
          <a:endParaRPr lang="ru-RU"/>
        </a:p>
      </dgm:t>
    </dgm:pt>
    <dgm:pt modelId="{393B9D01-7B69-4CBD-9007-20E748116854}" type="sibTrans" cxnId="{5CFDB7D0-189C-4B5B-9325-1E108EEBC9A4}">
      <dgm:prSet/>
      <dgm:spPr/>
      <dgm:t>
        <a:bodyPr/>
        <a:lstStyle/>
        <a:p>
          <a:endParaRPr lang="ru-RU"/>
        </a:p>
      </dgm:t>
    </dgm:pt>
    <dgm:pt modelId="{F3CD9AB7-D68B-437B-BEAC-01B60C690829}">
      <dgm:prSet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Дифференциорованные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задания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79A83E4-3CF3-43C5-9153-6D7B5C522422}" type="parTrans" cxnId="{3BD7EECB-966A-4969-B9D7-FB0C5E72865C}">
      <dgm:prSet/>
      <dgm:spPr/>
      <dgm:t>
        <a:bodyPr/>
        <a:lstStyle/>
        <a:p>
          <a:endParaRPr lang="ru-RU"/>
        </a:p>
      </dgm:t>
    </dgm:pt>
    <dgm:pt modelId="{C7600420-99C9-43D9-BC70-80155E13FE70}" type="sibTrans" cxnId="{3BD7EECB-966A-4969-B9D7-FB0C5E72865C}">
      <dgm:prSet/>
      <dgm:spPr/>
      <dgm:t>
        <a:bodyPr/>
        <a:lstStyle/>
        <a:p>
          <a:endParaRPr lang="ru-RU"/>
        </a:p>
      </dgm:t>
    </dgm:pt>
    <dgm:pt modelId="{9DB33195-8D8A-4E86-800A-B602C6908F98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Учет индивидуальных потребностей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3E14433-E776-4BDA-82AC-AE3B445CFC92}" type="parTrans" cxnId="{9755EE83-D6A2-4C47-845C-18B22F214A79}">
      <dgm:prSet/>
      <dgm:spPr/>
      <dgm:t>
        <a:bodyPr/>
        <a:lstStyle/>
        <a:p>
          <a:endParaRPr lang="ru-RU"/>
        </a:p>
      </dgm:t>
    </dgm:pt>
    <dgm:pt modelId="{5E176C6A-9C8B-4179-AB76-3CBB1BE67D2D}" type="sibTrans" cxnId="{9755EE83-D6A2-4C47-845C-18B22F214A79}">
      <dgm:prSet/>
      <dgm:spPr/>
      <dgm:t>
        <a:bodyPr/>
        <a:lstStyle/>
        <a:p>
          <a:endParaRPr lang="ru-RU"/>
        </a:p>
      </dgm:t>
    </dgm:pt>
    <dgm:pt modelId="{6CB5421D-F32B-4C76-856A-019381395973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Выводы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90816C4-1560-410B-BD88-774321EDE9DD}" type="parTrans" cxnId="{B236236B-F97F-495D-9D9B-C8CD3FC5911E}">
      <dgm:prSet/>
      <dgm:spPr/>
      <dgm:t>
        <a:bodyPr/>
        <a:lstStyle/>
        <a:p>
          <a:endParaRPr lang="ru-RU"/>
        </a:p>
      </dgm:t>
    </dgm:pt>
    <dgm:pt modelId="{46D5B0B8-1BE6-408F-A1EF-5D5EFD9F1E3E}" type="sibTrans" cxnId="{B236236B-F97F-495D-9D9B-C8CD3FC5911E}">
      <dgm:prSet/>
      <dgm:spPr/>
      <dgm:t>
        <a:bodyPr/>
        <a:lstStyle/>
        <a:p>
          <a:endParaRPr lang="ru-RU"/>
        </a:p>
      </dgm:t>
    </dgm:pt>
    <dgm:pt modelId="{35508028-4ED9-4660-A68E-EC9896DCA61E}" type="pres">
      <dgm:prSet presAssocID="{AD13F1D0-EBD0-4953-99B2-5E733F3294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B1E09-8B1C-4364-A2CE-3FE63576B174}" type="pres">
      <dgm:prSet presAssocID="{AD13F1D0-EBD0-4953-99B2-5E733F329494}" presName="children" presStyleCnt="0"/>
      <dgm:spPr/>
    </dgm:pt>
    <dgm:pt modelId="{96710B7C-B69F-46AB-AC8D-CD1D59AD4C23}" type="pres">
      <dgm:prSet presAssocID="{AD13F1D0-EBD0-4953-99B2-5E733F329494}" presName="child1group" presStyleCnt="0"/>
      <dgm:spPr/>
    </dgm:pt>
    <dgm:pt modelId="{B4C29466-2414-4916-A556-1A98A6554EEA}" type="pres">
      <dgm:prSet presAssocID="{AD13F1D0-EBD0-4953-99B2-5E733F329494}" presName="child1" presStyleLbl="bgAcc1" presStyleIdx="0" presStyleCnt="4" custScaleX="112240" custScaleY="85465" custLinFactNeighborX="-5414" custLinFactNeighborY="21802"/>
      <dgm:spPr/>
      <dgm:t>
        <a:bodyPr/>
        <a:lstStyle/>
        <a:p>
          <a:endParaRPr lang="ru-RU"/>
        </a:p>
      </dgm:t>
    </dgm:pt>
    <dgm:pt modelId="{7D987EFC-5289-48C3-A5A1-9A4481D11A37}" type="pres">
      <dgm:prSet presAssocID="{AD13F1D0-EBD0-4953-99B2-5E733F32949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25EBA-C18F-4386-B263-7BCCF640F463}" type="pres">
      <dgm:prSet presAssocID="{AD13F1D0-EBD0-4953-99B2-5E733F329494}" presName="child2group" presStyleCnt="0"/>
      <dgm:spPr/>
    </dgm:pt>
    <dgm:pt modelId="{8F4ACB75-2AA7-4E87-BD9A-5AEBF5928FF1}" type="pres">
      <dgm:prSet presAssocID="{AD13F1D0-EBD0-4953-99B2-5E733F329494}" presName="child2" presStyleLbl="bgAcc1" presStyleIdx="1" presStyleCnt="4" custLinFactNeighborX="-508" custLinFactNeighborY="21802"/>
      <dgm:spPr/>
      <dgm:t>
        <a:bodyPr/>
        <a:lstStyle/>
        <a:p>
          <a:endParaRPr lang="ru-RU"/>
        </a:p>
      </dgm:t>
    </dgm:pt>
    <dgm:pt modelId="{13AEA510-B31D-4337-A6CE-193FDCC2F8BD}" type="pres">
      <dgm:prSet presAssocID="{AD13F1D0-EBD0-4953-99B2-5E733F32949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B4022-E97E-4306-B46A-EFE70FFE6040}" type="pres">
      <dgm:prSet presAssocID="{AD13F1D0-EBD0-4953-99B2-5E733F329494}" presName="child3group" presStyleCnt="0"/>
      <dgm:spPr/>
    </dgm:pt>
    <dgm:pt modelId="{C206D14B-CB46-4763-A168-8F7C86D38CA1}" type="pres">
      <dgm:prSet presAssocID="{AD13F1D0-EBD0-4953-99B2-5E733F329494}" presName="child3" presStyleLbl="bgAcc1" presStyleIdx="2" presStyleCnt="4" custLinFactNeighborX="-7570" custLinFactNeighborY="-74419"/>
      <dgm:spPr/>
      <dgm:t>
        <a:bodyPr/>
        <a:lstStyle/>
        <a:p>
          <a:endParaRPr lang="ru-RU"/>
        </a:p>
      </dgm:t>
    </dgm:pt>
    <dgm:pt modelId="{A0430BF5-0A74-440A-BE8B-33FB7D93A73D}" type="pres">
      <dgm:prSet presAssocID="{AD13F1D0-EBD0-4953-99B2-5E733F32949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4E63B-ECA2-4121-A198-AB8242397CD2}" type="pres">
      <dgm:prSet presAssocID="{AD13F1D0-EBD0-4953-99B2-5E733F329494}" presName="child4group" presStyleCnt="0"/>
      <dgm:spPr/>
    </dgm:pt>
    <dgm:pt modelId="{6D5D6047-145B-4E81-8D1F-75FDB9E001FB}" type="pres">
      <dgm:prSet presAssocID="{AD13F1D0-EBD0-4953-99B2-5E733F329494}" presName="child4" presStyleLbl="bgAcc1" presStyleIdx="3" presStyleCnt="4" custScaleY="100000" custLinFactNeighborX="-2118" custLinFactNeighborY="-70785"/>
      <dgm:spPr/>
      <dgm:t>
        <a:bodyPr/>
        <a:lstStyle/>
        <a:p>
          <a:endParaRPr lang="ru-RU"/>
        </a:p>
      </dgm:t>
    </dgm:pt>
    <dgm:pt modelId="{931B2390-9AD1-4750-8881-052B9CE847A7}" type="pres">
      <dgm:prSet presAssocID="{AD13F1D0-EBD0-4953-99B2-5E733F32949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F6FC3-4C32-4292-BE96-527DB13507B0}" type="pres">
      <dgm:prSet presAssocID="{AD13F1D0-EBD0-4953-99B2-5E733F329494}" presName="childPlaceholder" presStyleCnt="0"/>
      <dgm:spPr/>
    </dgm:pt>
    <dgm:pt modelId="{BE4164A8-B32A-4DB1-B7DD-FF6DBE593284}" type="pres">
      <dgm:prSet presAssocID="{AD13F1D0-EBD0-4953-99B2-5E733F329494}" presName="circle" presStyleCnt="0"/>
      <dgm:spPr/>
    </dgm:pt>
    <dgm:pt modelId="{68E8E508-23D8-4D16-BEA5-D10A3A1B77F5}" type="pres">
      <dgm:prSet presAssocID="{AD13F1D0-EBD0-4953-99B2-5E733F329494}" presName="quadrant1" presStyleLbl="node1" presStyleIdx="0" presStyleCnt="4" custScaleX="84334" custScaleY="55630" custLinFactNeighborX="10143" custLinFactNeighborY="6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44BC9-16E8-41B4-BA3A-85B483AD0172}" type="pres">
      <dgm:prSet presAssocID="{AD13F1D0-EBD0-4953-99B2-5E733F329494}" presName="quadrant2" presStyleLbl="node1" presStyleIdx="1" presStyleCnt="4" custScaleX="76627" custScaleY="56340" custLinFactNeighborX="-13642" custLinFactNeighborY="69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89693-235E-4E42-82B5-F6B1F34A472C}" type="pres">
      <dgm:prSet presAssocID="{AD13F1D0-EBD0-4953-99B2-5E733F329494}" presName="quadrant3" presStyleLbl="node1" presStyleIdx="2" presStyleCnt="4" custScaleX="73637" custScaleY="53962" custLinFactNeighborX="-14148" custLinFactNeighborY="-463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0C955-B7A6-4DAB-9E5E-AADF54C32196}" type="pres">
      <dgm:prSet presAssocID="{AD13F1D0-EBD0-4953-99B2-5E733F329494}" presName="quadrant4" presStyleLbl="node1" presStyleIdx="3" presStyleCnt="4" custScaleX="86001" custScaleY="53961" custLinFactNeighborX="10719" custLinFactNeighborY="-46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E1D50-B3B6-41E3-BB5D-8F377D559930}" type="pres">
      <dgm:prSet presAssocID="{AD13F1D0-EBD0-4953-99B2-5E733F329494}" presName="quadrantPlaceholder" presStyleCnt="0"/>
      <dgm:spPr/>
    </dgm:pt>
    <dgm:pt modelId="{3C21ACF5-FBB8-4B49-A40B-DD54A60B2613}" type="pres">
      <dgm:prSet presAssocID="{AD13F1D0-EBD0-4953-99B2-5E733F329494}" presName="center1" presStyleLbl="fgShp" presStyleIdx="0" presStyleCnt="2" custScaleY="39858" custLinFactX="300000" custLinFactNeighborX="378345" custLinFactNeighborY="27505"/>
      <dgm:spPr/>
    </dgm:pt>
    <dgm:pt modelId="{FB2B7459-D6FD-4947-95E3-8BD165993AC0}" type="pres">
      <dgm:prSet presAssocID="{AD13F1D0-EBD0-4953-99B2-5E733F329494}" presName="center2" presStyleLbl="fgShp" presStyleIdx="1" presStyleCnt="2" custScaleY="53382" custLinFactX="-300000" custLinFactY="24008" custLinFactNeighborX="-329018" custLinFactNeighborY="100000"/>
      <dgm:spPr/>
    </dgm:pt>
  </dgm:ptLst>
  <dgm:cxnLst>
    <dgm:cxn modelId="{7C451714-740A-47E6-902D-2C685B50C9BD}" srcId="{EED220B9-1891-44DD-8018-870CA1DCC53C}" destId="{C0DCB522-22C1-40DF-8780-A967E71C9FCA}" srcOrd="0" destOrd="0" parTransId="{5D5AA530-56FB-4914-B2C1-1959DCF0E4D4}" sibTransId="{8639E5E7-4D29-4BE4-8009-B8E1452336B0}"/>
    <dgm:cxn modelId="{DBA515CB-BEF8-45CE-9924-DD9CBEE130E0}" srcId="{7086D4CF-5A13-4A82-AF97-8625A26E8A74}" destId="{0FB74454-ABF0-47ED-A84E-C6DB6FDE91A6}" srcOrd="4" destOrd="0" parTransId="{E90BA4AB-32D5-4CA6-BF4D-C07FF18DF1C5}" sibTransId="{325DF7F7-C818-4094-B034-0BB039296428}"/>
    <dgm:cxn modelId="{8178E6B7-4A37-40C9-B06E-DDBE5144E07D}" type="presOf" srcId="{C92D6F0F-511F-4E9A-A902-432A12B8F6E1}" destId="{8F4ACB75-2AA7-4E87-BD9A-5AEBF5928FF1}" srcOrd="0" destOrd="5" presId="urn:microsoft.com/office/officeart/2005/8/layout/cycle4"/>
    <dgm:cxn modelId="{77499998-B67B-4BCF-9023-A0DE4A45AAD2}" type="presOf" srcId="{9B7B9EE3-354D-45D8-9EEE-4B5E64EE0BE4}" destId="{931B2390-9AD1-4750-8881-052B9CE847A7}" srcOrd="1" destOrd="1" presId="urn:microsoft.com/office/officeart/2005/8/layout/cycle4"/>
    <dgm:cxn modelId="{F1908E14-A8A9-4AF2-9EEF-1DAC6B1C088C}" srcId="{EED220B9-1891-44DD-8018-870CA1DCC53C}" destId="{9B7B9EE3-354D-45D8-9EEE-4B5E64EE0BE4}" srcOrd="1" destOrd="0" parTransId="{0C82D67D-900F-4F46-A069-1F977DCE71F0}" sibTransId="{5B4DD997-C912-4020-9AE2-008C4BD225ED}"/>
    <dgm:cxn modelId="{31FAD8DF-68BB-49D2-84C1-2990EA27B595}" type="presOf" srcId="{BA1E9544-B7EE-48E6-8A49-4ACCEC76C21E}" destId="{F5C89693-235E-4E42-82B5-F6B1F34A472C}" srcOrd="0" destOrd="0" presId="urn:microsoft.com/office/officeart/2005/8/layout/cycle4"/>
    <dgm:cxn modelId="{28AE6839-8D09-4244-99AA-9972F9C4029C}" srcId="{7086D4CF-5A13-4A82-AF97-8625A26E8A74}" destId="{C86B1496-1666-4B59-A156-59D090550433}" srcOrd="2" destOrd="0" parTransId="{5E196D0E-AB9B-4F27-BA4E-3F205D7673F0}" sibTransId="{1AFBF3C6-C000-46F4-9337-579AB8465AC0}"/>
    <dgm:cxn modelId="{37ACF12B-5655-4FD6-BB8F-E62CAD563C68}" type="presOf" srcId="{1D2C69CB-F9DF-4020-8FC0-709CDF5EB98B}" destId="{A0430BF5-0A74-440A-BE8B-33FB7D93A73D}" srcOrd="1" destOrd="0" presId="urn:microsoft.com/office/officeart/2005/8/layout/cycle4"/>
    <dgm:cxn modelId="{96332559-B299-4D1C-9EA9-FBEC80257D93}" type="presOf" srcId="{21719CF8-41BC-4CC8-B40E-34B35A973586}" destId="{13AEA510-B31D-4337-A6CE-193FDCC2F8BD}" srcOrd="1" destOrd="6" presId="urn:microsoft.com/office/officeart/2005/8/layout/cycle4"/>
    <dgm:cxn modelId="{1F9852EE-58EE-41BB-8C72-7BB68768CCE3}" type="presOf" srcId="{86CDB5A1-CB85-4EAF-90BF-95BCF5C3E9E9}" destId="{A0430BF5-0A74-440A-BE8B-33FB7D93A73D}" srcOrd="1" destOrd="1" presId="urn:microsoft.com/office/officeart/2005/8/layout/cycle4"/>
    <dgm:cxn modelId="{6A94EAFB-2CF7-4975-8B56-36BC71D22D9E}" type="presOf" srcId="{0FB74454-ABF0-47ED-A84E-C6DB6FDE91A6}" destId="{8F4ACB75-2AA7-4E87-BD9A-5AEBF5928FF1}" srcOrd="0" destOrd="4" presId="urn:microsoft.com/office/officeart/2005/8/layout/cycle4"/>
    <dgm:cxn modelId="{E96BF5A1-42A6-49D7-83DD-42941992CA70}" type="presOf" srcId="{F3CD9AB7-D68B-437B-BEAC-01B60C690829}" destId="{A0430BF5-0A74-440A-BE8B-33FB7D93A73D}" srcOrd="1" destOrd="4" presId="urn:microsoft.com/office/officeart/2005/8/layout/cycle4"/>
    <dgm:cxn modelId="{1D12F962-857E-4E18-81FB-16AFD7F0BD86}" srcId="{AD13F1D0-EBD0-4953-99B2-5E733F329494}" destId="{BA1E9544-B7EE-48E6-8A49-4ACCEC76C21E}" srcOrd="2" destOrd="0" parTransId="{3BEE5C88-F4EB-457C-993D-BAD898EED03E}" sibTransId="{E3BB12A8-DFFC-43F3-B4DC-07DFD494C8DF}"/>
    <dgm:cxn modelId="{4E0AAEF4-C5EB-4AC7-921D-2ED779C0D385}" type="presOf" srcId="{C86B1496-1666-4B59-A156-59D090550433}" destId="{8F4ACB75-2AA7-4E87-BD9A-5AEBF5928FF1}" srcOrd="0" destOrd="2" presId="urn:microsoft.com/office/officeart/2005/8/layout/cycle4"/>
    <dgm:cxn modelId="{1F88C691-A7F3-4F0A-9D6C-F2879F54AF43}" type="presOf" srcId="{0FB74454-ABF0-47ED-A84E-C6DB6FDE91A6}" destId="{13AEA510-B31D-4337-A6CE-193FDCC2F8BD}" srcOrd="1" destOrd="4" presId="urn:microsoft.com/office/officeart/2005/8/layout/cycle4"/>
    <dgm:cxn modelId="{5CFDB7D0-189C-4B5B-9325-1E108EEBC9A4}" srcId="{BA1E9544-B7EE-48E6-8A49-4ACCEC76C21E}" destId="{53231036-27FC-4DD2-8F9A-41176AA93670}" srcOrd="3" destOrd="0" parTransId="{EDF0BCDA-764F-48E0-98BE-F163942BE2E6}" sibTransId="{393B9D01-7B69-4CBD-9007-20E748116854}"/>
    <dgm:cxn modelId="{86E2CE54-CA31-44F3-BA48-63A53D0DA43C}" srcId="{FE0BF5C4-872B-4ABC-AB8F-17F9334DB3BC}" destId="{60881800-5771-4B4C-846D-9182BA0F2114}" srcOrd="0" destOrd="0" parTransId="{3B4A76C5-6059-460D-A28D-7D1DC7DB3456}" sibTransId="{D83A5804-97A8-4FD6-B030-AAF257D56AEB}"/>
    <dgm:cxn modelId="{FBD7C05D-823D-4C29-85BF-5F6EC06F42BB}" type="presOf" srcId="{00046911-C771-4266-B862-C9CE6E2D7BEC}" destId="{A0430BF5-0A74-440A-BE8B-33FB7D93A73D}" srcOrd="1" destOrd="2" presId="urn:microsoft.com/office/officeart/2005/8/layout/cycle4"/>
    <dgm:cxn modelId="{CE186976-EA6E-43E6-AC7B-1FC10A7CB1F0}" type="presOf" srcId="{EBDF52B4-65D2-4E4F-8077-76AD354A32EB}" destId="{7D987EFC-5289-48C3-A5A1-9A4481D11A37}" srcOrd="1" destOrd="2" presId="urn:microsoft.com/office/officeart/2005/8/layout/cycle4"/>
    <dgm:cxn modelId="{2086AF92-31BB-4EA4-998A-36152EB488C6}" srcId="{AD13F1D0-EBD0-4953-99B2-5E733F329494}" destId="{FE0BF5C4-872B-4ABC-AB8F-17F9334DB3BC}" srcOrd="0" destOrd="0" parTransId="{9FFDE968-CB16-41B2-993D-BDB1B2CCDA30}" sibTransId="{B41B374E-C83B-4D70-B2BD-1A020A1B24E5}"/>
    <dgm:cxn modelId="{E0B338DA-E3F8-4174-AFE9-962628576998}" type="presOf" srcId="{8B73B5F8-5C82-4E61-80C4-EBE3668D3C1A}" destId="{8F4ACB75-2AA7-4E87-BD9A-5AEBF5928FF1}" srcOrd="0" destOrd="3" presId="urn:microsoft.com/office/officeart/2005/8/layout/cycle4"/>
    <dgm:cxn modelId="{C3A23AE8-9CD2-4235-8768-AE0D21170A25}" srcId="{EED220B9-1891-44DD-8018-870CA1DCC53C}" destId="{FEAF095E-1788-4C1F-ABB4-87EF10A63EED}" srcOrd="2" destOrd="0" parTransId="{8E04C07F-22E6-4CDC-AE71-811B952F196A}" sibTransId="{18DB84A7-0D89-449A-A62A-DF472ECCADE3}"/>
    <dgm:cxn modelId="{9CC59249-80C1-42D7-AAA7-15EF66B05FCF}" srcId="{AD13F1D0-EBD0-4953-99B2-5E733F329494}" destId="{EED220B9-1891-44DD-8018-870CA1DCC53C}" srcOrd="3" destOrd="0" parTransId="{D0F6B2C7-79F7-4915-B1C5-8BAA6CFA7F81}" sibTransId="{DD1B546B-BDFA-4744-9E3D-F8B9BA19D80B}"/>
    <dgm:cxn modelId="{3BE5AFCC-5F73-427B-9EA0-9AD3D975566B}" type="presOf" srcId="{00046911-C771-4266-B862-C9CE6E2D7BEC}" destId="{C206D14B-CB46-4763-A168-8F7C86D38CA1}" srcOrd="0" destOrd="2" presId="urn:microsoft.com/office/officeart/2005/8/layout/cycle4"/>
    <dgm:cxn modelId="{9755EE83-D6A2-4C47-845C-18B22F214A79}" srcId="{BA1E9544-B7EE-48E6-8A49-4ACCEC76C21E}" destId="{9DB33195-8D8A-4E86-800A-B602C6908F98}" srcOrd="5" destOrd="0" parTransId="{13E14433-E776-4BDA-82AC-AE3B445CFC92}" sibTransId="{5E176C6A-9C8B-4179-AB76-3CBB1BE67D2D}"/>
    <dgm:cxn modelId="{B2BF4CF4-5D9C-4372-A6F2-C6373289B2CE}" srcId="{EED220B9-1891-44DD-8018-870CA1DCC53C}" destId="{46F8D5AF-3AEF-4B23-9147-8E94363E4159}" srcOrd="4" destOrd="0" parTransId="{AC66D708-EFB0-4AF8-8620-1E423762EB20}" sibTransId="{12B3895E-1BEF-4E38-8F13-71EA61DB3F54}"/>
    <dgm:cxn modelId="{F3484B41-9672-44EB-B728-73F03064A6AD}" type="presOf" srcId="{C0DCB522-22C1-40DF-8780-A967E71C9FCA}" destId="{931B2390-9AD1-4750-8881-052B9CE847A7}" srcOrd="1" destOrd="0" presId="urn:microsoft.com/office/officeart/2005/8/layout/cycle4"/>
    <dgm:cxn modelId="{B901B2B7-B5E4-4A0A-B2F6-25D0CF34B37B}" type="presOf" srcId="{1D2C69CB-F9DF-4020-8FC0-709CDF5EB98B}" destId="{C206D14B-CB46-4763-A168-8F7C86D38CA1}" srcOrd="0" destOrd="0" presId="urn:microsoft.com/office/officeart/2005/8/layout/cycle4"/>
    <dgm:cxn modelId="{757EDAC4-F1E6-4942-BC36-D1F390377B6E}" type="presOf" srcId="{8B73B5F8-5C82-4E61-80C4-EBE3668D3C1A}" destId="{13AEA510-B31D-4337-A6CE-193FDCC2F8BD}" srcOrd="1" destOrd="3" presId="urn:microsoft.com/office/officeart/2005/8/layout/cycle4"/>
    <dgm:cxn modelId="{43F03090-E2D7-4771-9973-C7C9DCA0A3B2}" type="presOf" srcId="{53231036-27FC-4DD2-8F9A-41176AA93670}" destId="{C206D14B-CB46-4763-A168-8F7C86D38CA1}" srcOrd="0" destOrd="3" presId="urn:microsoft.com/office/officeart/2005/8/layout/cycle4"/>
    <dgm:cxn modelId="{F28717E0-6C63-4603-B382-3DC35A0789C2}" type="presOf" srcId="{21719CF8-41BC-4CC8-B40E-34B35A973586}" destId="{8F4ACB75-2AA7-4E87-BD9A-5AEBF5928FF1}" srcOrd="0" destOrd="6" presId="urn:microsoft.com/office/officeart/2005/8/layout/cycle4"/>
    <dgm:cxn modelId="{F9A8C650-D121-408C-A768-C6FFB3755E98}" srcId="{FE0BF5C4-872B-4ABC-AB8F-17F9334DB3BC}" destId="{EBDF52B4-65D2-4E4F-8077-76AD354A32EB}" srcOrd="2" destOrd="0" parTransId="{7E202FA1-6D1E-4E94-9A36-7DCD5C0B8C81}" sibTransId="{7763B2F4-286B-4893-8466-C093B41C2EC1}"/>
    <dgm:cxn modelId="{77C30DAC-A450-4574-A926-A3AC9FC4E13D}" type="presOf" srcId="{EED220B9-1891-44DD-8018-870CA1DCC53C}" destId="{E180C955-B7A6-4DAB-9E5E-AADF54C32196}" srcOrd="0" destOrd="0" presId="urn:microsoft.com/office/officeart/2005/8/layout/cycle4"/>
    <dgm:cxn modelId="{4477EE18-3442-4ED2-BBF4-AE433D51F72E}" type="presOf" srcId="{A27929A8-C312-4DE6-A4CB-DA86CB053652}" destId="{13AEA510-B31D-4337-A6CE-193FDCC2F8BD}" srcOrd="1" destOrd="1" presId="urn:microsoft.com/office/officeart/2005/8/layout/cycle4"/>
    <dgm:cxn modelId="{AA090891-D40F-4FA6-9C07-2321560CBBD1}" type="presOf" srcId="{1CDBEE4C-409E-4BE5-9260-83C27C028E2A}" destId="{931B2390-9AD1-4750-8881-052B9CE847A7}" srcOrd="1" destOrd="3" presId="urn:microsoft.com/office/officeart/2005/8/layout/cycle4"/>
    <dgm:cxn modelId="{E388ACE9-F69A-47B1-81CF-35EEFCE641F4}" type="presOf" srcId="{A27929A8-C312-4DE6-A4CB-DA86CB053652}" destId="{8F4ACB75-2AA7-4E87-BD9A-5AEBF5928FF1}" srcOrd="0" destOrd="1" presId="urn:microsoft.com/office/officeart/2005/8/layout/cycle4"/>
    <dgm:cxn modelId="{612F6D1F-9753-4537-A660-3C63FAC21FE1}" srcId="{AD13F1D0-EBD0-4953-99B2-5E733F329494}" destId="{7086D4CF-5A13-4A82-AF97-8625A26E8A74}" srcOrd="1" destOrd="0" parTransId="{B102D426-9659-44C2-914F-71EB776FEEE5}" sibTransId="{54E799F0-7AF4-422A-9D26-8F99402B3803}"/>
    <dgm:cxn modelId="{8E40DBAF-1881-4A9A-87B0-6EBC7F5D3E37}" type="presOf" srcId="{1CDBEE4C-409E-4BE5-9260-83C27C028E2A}" destId="{6D5D6047-145B-4E81-8D1F-75FDB9E001FB}" srcOrd="0" destOrd="3" presId="urn:microsoft.com/office/officeart/2005/8/layout/cycle4"/>
    <dgm:cxn modelId="{040FE5B0-A4C8-48AC-849C-22494C7D521D}" srcId="{7086D4CF-5A13-4A82-AF97-8625A26E8A74}" destId="{A27929A8-C312-4DE6-A4CB-DA86CB053652}" srcOrd="1" destOrd="0" parTransId="{F3C88D3D-0A78-4BA3-88BF-60B5F64396F4}" sibTransId="{74C5FE0D-CD29-47FD-8E9F-05861DAA3048}"/>
    <dgm:cxn modelId="{EA8429AC-2A04-45F8-8CF7-0BE7E6FD7E8E}" type="presOf" srcId="{46F8D5AF-3AEF-4B23-9147-8E94363E4159}" destId="{6D5D6047-145B-4E81-8D1F-75FDB9E001FB}" srcOrd="0" destOrd="4" presId="urn:microsoft.com/office/officeart/2005/8/layout/cycle4"/>
    <dgm:cxn modelId="{D641CCF5-27E5-4A96-9E0E-40CF5991376B}" srcId="{BA1E9544-B7EE-48E6-8A49-4ACCEC76C21E}" destId="{00046911-C771-4266-B862-C9CE6E2D7BEC}" srcOrd="2" destOrd="0" parTransId="{739C9302-E8F3-4B26-9778-526A3A291BE7}" sibTransId="{B3FC6A2D-BE19-455D-854D-995C6C9C5189}"/>
    <dgm:cxn modelId="{B236236B-F97F-495D-9D9B-C8CD3FC5911E}" srcId="{BA1E9544-B7EE-48E6-8A49-4ACCEC76C21E}" destId="{6CB5421D-F32B-4C76-856A-019381395973}" srcOrd="6" destOrd="0" parTransId="{690816C4-1560-410B-BD88-774321EDE9DD}" sibTransId="{46D5B0B8-1BE6-408F-A1EF-5D5EFD9F1E3E}"/>
    <dgm:cxn modelId="{92AC676D-F7A5-4EEE-BAB5-49EE120926EE}" srcId="{BA1E9544-B7EE-48E6-8A49-4ACCEC76C21E}" destId="{1D2C69CB-F9DF-4020-8FC0-709CDF5EB98B}" srcOrd="0" destOrd="0" parTransId="{28A9A2B3-DF4F-4C25-9CA5-1079FC41DD72}" sibTransId="{5157EDBC-7C9C-49BA-9406-5AC7BDDCBC25}"/>
    <dgm:cxn modelId="{191EA5FB-DC2F-40FE-870A-4FF2C48FA780}" type="presOf" srcId="{60881800-5771-4B4C-846D-9182BA0F2114}" destId="{B4C29466-2414-4916-A556-1A98A6554EEA}" srcOrd="0" destOrd="0" presId="urn:microsoft.com/office/officeart/2005/8/layout/cycle4"/>
    <dgm:cxn modelId="{A6AAB671-E56D-402A-BC8E-D93B224EB8B7}" type="presOf" srcId="{FEAF095E-1788-4C1F-ABB4-87EF10A63EED}" destId="{6D5D6047-145B-4E81-8D1F-75FDB9E001FB}" srcOrd="0" destOrd="2" presId="urn:microsoft.com/office/officeart/2005/8/layout/cycle4"/>
    <dgm:cxn modelId="{9A7F1F9C-0815-4677-BC73-5D0AFE85BD8C}" type="presOf" srcId="{C0DCB522-22C1-40DF-8780-A967E71C9FCA}" destId="{6D5D6047-145B-4E81-8D1F-75FDB9E001FB}" srcOrd="0" destOrd="0" presId="urn:microsoft.com/office/officeart/2005/8/layout/cycle4"/>
    <dgm:cxn modelId="{A029DA77-FCA0-4DF0-89FC-B2FE01BF120B}" srcId="{7086D4CF-5A13-4A82-AF97-8625A26E8A74}" destId="{21719CF8-41BC-4CC8-B40E-34B35A973586}" srcOrd="6" destOrd="0" parTransId="{B0993B05-6B1C-463D-86F3-B1A87BB5212F}" sibTransId="{44819D4A-3048-48B4-A0AB-726194CCF138}"/>
    <dgm:cxn modelId="{F05551C3-1E44-4F81-BC3A-9E6DF8CB2E7C}" type="presOf" srcId="{6CB5421D-F32B-4C76-856A-019381395973}" destId="{C206D14B-CB46-4763-A168-8F7C86D38CA1}" srcOrd="0" destOrd="6" presId="urn:microsoft.com/office/officeart/2005/8/layout/cycle4"/>
    <dgm:cxn modelId="{43B23786-F9EA-42F5-98B0-C84153E48D5B}" srcId="{FE0BF5C4-872B-4ABC-AB8F-17F9334DB3BC}" destId="{3EC9F986-20EE-4BE7-B424-EDD952C7658C}" srcOrd="1" destOrd="0" parTransId="{5E6F1425-EDD6-4C6E-8152-638557D9AC64}" sibTransId="{7B92169F-CBE5-4A10-B92D-08D61F758277}"/>
    <dgm:cxn modelId="{C81B35C3-0C31-4E62-9346-F20349492C52}" type="presOf" srcId="{46F8D5AF-3AEF-4B23-9147-8E94363E4159}" destId="{931B2390-9AD1-4750-8881-052B9CE847A7}" srcOrd="1" destOrd="4" presId="urn:microsoft.com/office/officeart/2005/8/layout/cycle4"/>
    <dgm:cxn modelId="{3BD7EECB-966A-4969-B9D7-FB0C5E72865C}" srcId="{BA1E9544-B7EE-48E6-8A49-4ACCEC76C21E}" destId="{F3CD9AB7-D68B-437B-BEAC-01B60C690829}" srcOrd="4" destOrd="0" parTransId="{779A83E4-3CF3-43C5-9153-6D7B5C522422}" sibTransId="{C7600420-99C9-43D9-BC70-80155E13FE70}"/>
    <dgm:cxn modelId="{339573D0-C073-456E-9C7B-28BE3B831BFD}" type="presOf" srcId="{3EC9F986-20EE-4BE7-B424-EDD952C7658C}" destId="{7D987EFC-5289-48C3-A5A1-9A4481D11A37}" srcOrd="1" destOrd="1" presId="urn:microsoft.com/office/officeart/2005/8/layout/cycle4"/>
    <dgm:cxn modelId="{FA235931-5A8C-4B0B-9272-4D4AADA9EAFE}" srcId="{7086D4CF-5A13-4A82-AF97-8625A26E8A74}" destId="{D29ADA2C-EAEA-443D-AEBB-57AEDDA77C0B}" srcOrd="0" destOrd="0" parTransId="{0F6AD254-5E0A-4A36-8A9C-460B347740B4}" sibTransId="{9A36E501-7555-4E4C-91D9-E77966768773}"/>
    <dgm:cxn modelId="{FB6719A3-4444-4C14-94F5-40EFD17FC43B}" srcId="{BA1E9544-B7EE-48E6-8A49-4ACCEC76C21E}" destId="{86CDB5A1-CB85-4EAF-90BF-95BCF5C3E9E9}" srcOrd="1" destOrd="0" parTransId="{CD398E4C-3694-4CAC-802F-DFF93F4C1FB3}" sibTransId="{A98DEB92-50CA-423E-A0ED-88B8F818B5CB}"/>
    <dgm:cxn modelId="{39EADFAA-6FEA-40D8-B4AB-904E1E63A1CB}" type="presOf" srcId="{EBDF52B4-65D2-4E4F-8077-76AD354A32EB}" destId="{B4C29466-2414-4916-A556-1A98A6554EEA}" srcOrd="0" destOrd="2" presId="urn:microsoft.com/office/officeart/2005/8/layout/cycle4"/>
    <dgm:cxn modelId="{F5AC148C-CC72-4287-8DC6-EB6B698AAE1F}" type="presOf" srcId="{60881800-5771-4B4C-846D-9182BA0F2114}" destId="{7D987EFC-5289-48C3-A5A1-9A4481D11A37}" srcOrd="1" destOrd="0" presId="urn:microsoft.com/office/officeart/2005/8/layout/cycle4"/>
    <dgm:cxn modelId="{93920EFE-35C5-471D-8710-8F83750078B3}" type="presOf" srcId="{C92D6F0F-511F-4E9A-A902-432A12B8F6E1}" destId="{13AEA510-B31D-4337-A6CE-193FDCC2F8BD}" srcOrd="1" destOrd="5" presId="urn:microsoft.com/office/officeart/2005/8/layout/cycle4"/>
    <dgm:cxn modelId="{10F3456C-9764-4EDC-8ECB-F6EA19F688AE}" type="presOf" srcId="{86CDB5A1-CB85-4EAF-90BF-95BCF5C3E9E9}" destId="{C206D14B-CB46-4763-A168-8F7C86D38CA1}" srcOrd="0" destOrd="1" presId="urn:microsoft.com/office/officeart/2005/8/layout/cycle4"/>
    <dgm:cxn modelId="{4E7E34D5-DA07-41AF-90D6-4984B7D53E55}" type="presOf" srcId="{D29ADA2C-EAEA-443D-AEBB-57AEDDA77C0B}" destId="{8F4ACB75-2AA7-4E87-BD9A-5AEBF5928FF1}" srcOrd="0" destOrd="0" presId="urn:microsoft.com/office/officeart/2005/8/layout/cycle4"/>
    <dgm:cxn modelId="{ECFC959B-4A9E-4929-A47A-9271F37A56F6}" type="presOf" srcId="{6CB5421D-F32B-4C76-856A-019381395973}" destId="{A0430BF5-0A74-440A-BE8B-33FB7D93A73D}" srcOrd="1" destOrd="6" presId="urn:microsoft.com/office/officeart/2005/8/layout/cycle4"/>
    <dgm:cxn modelId="{E076DA9F-A908-4D69-AA4C-6D26B6A31C75}" type="presOf" srcId="{53231036-27FC-4DD2-8F9A-41176AA93670}" destId="{A0430BF5-0A74-440A-BE8B-33FB7D93A73D}" srcOrd="1" destOrd="3" presId="urn:microsoft.com/office/officeart/2005/8/layout/cycle4"/>
    <dgm:cxn modelId="{CC0468C2-1CBD-4782-BB6E-9562BA125B05}" type="presOf" srcId="{9DB33195-8D8A-4E86-800A-B602C6908F98}" destId="{C206D14B-CB46-4763-A168-8F7C86D38CA1}" srcOrd="0" destOrd="5" presId="urn:microsoft.com/office/officeart/2005/8/layout/cycle4"/>
    <dgm:cxn modelId="{253A6EF1-35AF-49B6-842F-67B23D5892E8}" type="presOf" srcId="{D29ADA2C-EAEA-443D-AEBB-57AEDDA77C0B}" destId="{13AEA510-B31D-4337-A6CE-193FDCC2F8BD}" srcOrd="1" destOrd="0" presId="urn:microsoft.com/office/officeart/2005/8/layout/cycle4"/>
    <dgm:cxn modelId="{A138845E-16B3-474E-BE5B-F7AB65417ACB}" srcId="{7086D4CF-5A13-4A82-AF97-8625A26E8A74}" destId="{8B73B5F8-5C82-4E61-80C4-EBE3668D3C1A}" srcOrd="3" destOrd="0" parTransId="{D9A24EA0-695F-4D3A-88A2-73EE1A55F0C4}" sibTransId="{944006B7-12D1-4183-A108-2020FED8A57E}"/>
    <dgm:cxn modelId="{E5EE6B75-D85B-4E4F-970B-F77EDDFABF05}" type="presOf" srcId="{C86B1496-1666-4B59-A156-59D090550433}" destId="{13AEA510-B31D-4337-A6CE-193FDCC2F8BD}" srcOrd="1" destOrd="2" presId="urn:microsoft.com/office/officeart/2005/8/layout/cycle4"/>
    <dgm:cxn modelId="{73BBC963-93ED-42A1-B0E0-F135B7951BBE}" srcId="{7086D4CF-5A13-4A82-AF97-8625A26E8A74}" destId="{C92D6F0F-511F-4E9A-A902-432A12B8F6E1}" srcOrd="5" destOrd="0" parTransId="{1970B8E1-F4C7-4A80-BE2A-69EB593C302B}" sibTransId="{0677ECE9-8A8C-4B54-BEA8-2908C5C99C61}"/>
    <dgm:cxn modelId="{8A20A78F-CF8D-48E2-A91B-27E5A0313AE9}" type="presOf" srcId="{FEAF095E-1788-4C1F-ABB4-87EF10A63EED}" destId="{931B2390-9AD1-4750-8881-052B9CE847A7}" srcOrd="1" destOrd="2" presId="urn:microsoft.com/office/officeart/2005/8/layout/cycle4"/>
    <dgm:cxn modelId="{ACD9FF79-0624-4327-A20D-9BBE15626417}" type="presOf" srcId="{3EC9F986-20EE-4BE7-B424-EDD952C7658C}" destId="{B4C29466-2414-4916-A556-1A98A6554EEA}" srcOrd="0" destOrd="1" presId="urn:microsoft.com/office/officeart/2005/8/layout/cycle4"/>
    <dgm:cxn modelId="{19CECA34-6A06-46AB-BC5F-A80026937F9B}" type="presOf" srcId="{9DB33195-8D8A-4E86-800A-B602C6908F98}" destId="{A0430BF5-0A74-440A-BE8B-33FB7D93A73D}" srcOrd="1" destOrd="5" presId="urn:microsoft.com/office/officeart/2005/8/layout/cycle4"/>
    <dgm:cxn modelId="{7FD5D208-8AFE-4646-BA3E-EFE698D6C529}" type="presOf" srcId="{FE0BF5C4-872B-4ABC-AB8F-17F9334DB3BC}" destId="{68E8E508-23D8-4D16-BEA5-D10A3A1B77F5}" srcOrd="0" destOrd="0" presId="urn:microsoft.com/office/officeart/2005/8/layout/cycle4"/>
    <dgm:cxn modelId="{19FFC2B3-CFA7-4BC8-9B6A-1AF2496AFCFE}" type="presOf" srcId="{9B7B9EE3-354D-45D8-9EEE-4B5E64EE0BE4}" destId="{6D5D6047-145B-4E81-8D1F-75FDB9E001FB}" srcOrd="0" destOrd="1" presId="urn:microsoft.com/office/officeart/2005/8/layout/cycle4"/>
    <dgm:cxn modelId="{3A65D12D-F576-4535-BF17-66BFD9775D5A}" type="presOf" srcId="{F3CD9AB7-D68B-437B-BEAC-01B60C690829}" destId="{C206D14B-CB46-4763-A168-8F7C86D38CA1}" srcOrd="0" destOrd="4" presId="urn:microsoft.com/office/officeart/2005/8/layout/cycle4"/>
    <dgm:cxn modelId="{7DA07005-4B43-4B77-BEA8-7401516682EF}" srcId="{EED220B9-1891-44DD-8018-870CA1DCC53C}" destId="{1CDBEE4C-409E-4BE5-9260-83C27C028E2A}" srcOrd="3" destOrd="0" parTransId="{E1A59327-9C9C-4322-89CD-E1E69C25C0D3}" sibTransId="{517012B8-CEBF-4E82-AA9E-43856E8E94A6}"/>
    <dgm:cxn modelId="{451539C6-365D-4A75-B73D-32DA0B46AAB2}" type="presOf" srcId="{AD13F1D0-EBD0-4953-99B2-5E733F329494}" destId="{35508028-4ED9-4660-A68E-EC9896DCA61E}" srcOrd="0" destOrd="0" presId="urn:microsoft.com/office/officeart/2005/8/layout/cycle4"/>
    <dgm:cxn modelId="{F78B5C7F-4D5F-43AB-A786-996E8C32F2A4}" type="presOf" srcId="{7086D4CF-5A13-4A82-AF97-8625A26E8A74}" destId="{76344BC9-16E8-41B4-BA3A-85B483AD0172}" srcOrd="0" destOrd="0" presId="urn:microsoft.com/office/officeart/2005/8/layout/cycle4"/>
    <dgm:cxn modelId="{69FD6283-807B-4FD4-9687-3E7417D4FF03}" type="presParOf" srcId="{35508028-4ED9-4660-A68E-EC9896DCA61E}" destId="{F73B1E09-8B1C-4364-A2CE-3FE63576B174}" srcOrd="0" destOrd="0" presId="urn:microsoft.com/office/officeart/2005/8/layout/cycle4"/>
    <dgm:cxn modelId="{C007F519-A943-42AC-8F22-4159940AD83E}" type="presParOf" srcId="{F73B1E09-8B1C-4364-A2CE-3FE63576B174}" destId="{96710B7C-B69F-46AB-AC8D-CD1D59AD4C23}" srcOrd="0" destOrd="0" presId="urn:microsoft.com/office/officeart/2005/8/layout/cycle4"/>
    <dgm:cxn modelId="{514A3D89-7E63-44C9-9DF1-9E4E74B5145D}" type="presParOf" srcId="{96710B7C-B69F-46AB-AC8D-CD1D59AD4C23}" destId="{B4C29466-2414-4916-A556-1A98A6554EEA}" srcOrd="0" destOrd="0" presId="urn:microsoft.com/office/officeart/2005/8/layout/cycle4"/>
    <dgm:cxn modelId="{82D78067-C103-4B6A-89BC-023244B5A579}" type="presParOf" srcId="{96710B7C-B69F-46AB-AC8D-CD1D59AD4C23}" destId="{7D987EFC-5289-48C3-A5A1-9A4481D11A37}" srcOrd="1" destOrd="0" presId="urn:microsoft.com/office/officeart/2005/8/layout/cycle4"/>
    <dgm:cxn modelId="{3EF057C1-750C-4500-8E50-C788B1FF742F}" type="presParOf" srcId="{F73B1E09-8B1C-4364-A2CE-3FE63576B174}" destId="{57925EBA-C18F-4386-B263-7BCCF640F463}" srcOrd="1" destOrd="0" presId="urn:microsoft.com/office/officeart/2005/8/layout/cycle4"/>
    <dgm:cxn modelId="{7B5A07B0-84C1-4765-9FF4-1CA5B8C15023}" type="presParOf" srcId="{57925EBA-C18F-4386-B263-7BCCF640F463}" destId="{8F4ACB75-2AA7-4E87-BD9A-5AEBF5928FF1}" srcOrd="0" destOrd="0" presId="urn:microsoft.com/office/officeart/2005/8/layout/cycle4"/>
    <dgm:cxn modelId="{5434356A-6D31-423D-8B66-AE6ED94D1FB2}" type="presParOf" srcId="{57925EBA-C18F-4386-B263-7BCCF640F463}" destId="{13AEA510-B31D-4337-A6CE-193FDCC2F8BD}" srcOrd="1" destOrd="0" presId="urn:microsoft.com/office/officeart/2005/8/layout/cycle4"/>
    <dgm:cxn modelId="{68B46997-1955-4A8A-BC98-2D0E690B05EB}" type="presParOf" srcId="{F73B1E09-8B1C-4364-A2CE-3FE63576B174}" destId="{D2FB4022-E97E-4306-B46A-EFE70FFE6040}" srcOrd="2" destOrd="0" presId="urn:microsoft.com/office/officeart/2005/8/layout/cycle4"/>
    <dgm:cxn modelId="{E7F97911-78F6-4B62-B441-E6B63CC218BC}" type="presParOf" srcId="{D2FB4022-E97E-4306-B46A-EFE70FFE6040}" destId="{C206D14B-CB46-4763-A168-8F7C86D38CA1}" srcOrd="0" destOrd="0" presId="urn:microsoft.com/office/officeart/2005/8/layout/cycle4"/>
    <dgm:cxn modelId="{148D4A14-CDDF-47FB-A8D9-27FA6BFC6147}" type="presParOf" srcId="{D2FB4022-E97E-4306-B46A-EFE70FFE6040}" destId="{A0430BF5-0A74-440A-BE8B-33FB7D93A73D}" srcOrd="1" destOrd="0" presId="urn:microsoft.com/office/officeart/2005/8/layout/cycle4"/>
    <dgm:cxn modelId="{C1894E12-BAC8-46E1-AC9D-70ABEE55E0FD}" type="presParOf" srcId="{F73B1E09-8B1C-4364-A2CE-3FE63576B174}" destId="{E784E63B-ECA2-4121-A198-AB8242397CD2}" srcOrd="3" destOrd="0" presId="urn:microsoft.com/office/officeart/2005/8/layout/cycle4"/>
    <dgm:cxn modelId="{969142C4-0AA5-44C2-8F16-3727BE4EA285}" type="presParOf" srcId="{E784E63B-ECA2-4121-A198-AB8242397CD2}" destId="{6D5D6047-145B-4E81-8D1F-75FDB9E001FB}" srcOrd="0" destOrd="0" presId="urn:microsoft.com/office/officeart/2005/8/layout/cycle4"/>
    <dgm:cxn modelId="{C9B064B5-060A-4EB0-B334-ED1D17286B41}" type="presParOf" srcId="{E784E63B-ECA2-4121-A198-AB8242397CD2}" destId="{931B2390-9AD1-4750-8881-052B9CE847A7}" srcOrd="1" destOrd="0" presId="urn:microsoft.com/office/officeart/2005/8/layout/cycle4"/>
    <dgm:cxn modelId="{5915ECCC-3E07-4F0C-8474-9B89C4905696}" type="presParOf" srcId="{F73B1E09-8B1C-4364-A2CE-3FE63576B174}" destId="{69FF6FC3-4C32-4292-BE96-527DB13507B0}" srcOrd="4" destOrd="0" presId="urn:microsoft.com/office/officeart/2005/8/layout/cycle4"/>
    <dgm:cxn modelId="{4C3D6293-42F7-454E-8A08-D5947D17F591}" type="presParOf" srcId="{35508028-4ED9-4660-A68E-EC9896DCA61E}" destId="{BE4164A8-B32A-4DB1-B7DD-FF6DBE593284}" srcOrd="1" destOrd="0" presId="urn:microsoft.com/office/officeart/2005/8/layout/cycle4"/>
    <dgm:cxn modelId="{31313074-8424-4E32-B93C-AE4A2F17BDF1}" type="presParOf" srcId="{BE4164A8-B32A-4DB1-B7DD-FF6DBE593284}" destId="{68E8E508-23D8-4D16-BEA5-D10A3A1B77F5}" srcOrd="0" destOrd="0" presId="urn:microsoft.com/office/officeart/2005/8/layout/cycle4"/>
    <dgm:cxn modelId="{C6435016-5068-4281-A5E2-14E7016CB389}" type="presParOf" srcId="{BE4164A8-B32A-4DB1-B7DD-FF6DBE593284}" destId="{76344BC9-16E8-41B4-BA3A-85B483AD0172}" srcOrd="1" destOrd="0" presId="urn:microsoft.com/office/officeart/2005/8/layout/cycle4"/>
    <dgm:cxn modelId="{9938AA5B-297A-4799-959E-8D8CCE87E316}" type="presParOf" srcId="{BE4164A8-B32A-4DB1-B7DD-FF6DBE593284}" destId="{F5C89693-235E-4E42-82B5-F6B1F34A472C}" srcOrd="2" destOrd="0" presId="urn:microsoft.com/office/officeart/2005/8/layout/cycle4"/>
    <dgm:cxn modelId="{31DB3F13-66A9-4488-B10A-2B72FA02290A}" type="presParOf" srcId="{BE4164A8-B32A-4DB1-B7DD-FF6DBE593284}" destId="{E180C955-B7A6-4DAB-9E5E-AADF54C32196}" srcOrd="3" destOrd="0" presId="urn:microsoft.com/office/officeart/2005/8/layout/cycle4"/>
    <dgm:cxn modelId="{558125FF-D618-42C8-BAC6-FB9D8E0CA773}" type="presParOf" srcId="{BE4164A8-B32A-4DB1-B7DD-FF6DBE593284}" destId="{55FE1D50-B3B6-41E3-BB5D-8F377D559930}" srcOrd="4" destOrd="0" presId="urn:microsoft.com/office/officeart/2005/8/layout/cycle4"/>
    <dgm:cxn modelId="{F6EB04B3-3BA8-41F8-A188-B8DB738CA3DD}" type="presParOf" srcId="{35508028-4ED9-4660-A68E-EC9896DCA61E}" destId="{3C21ACF5-FBB8-4B49-A40B-DD54A60B2613}" srcOrd="2" destOrd="0" presId="urn:microsoft.com/office/officeart/2005/8/layout/cycle4"/>
    <dgm:cxn modelId="{A5999323-3958-4614-B0FB-2C1DC78D5A11}" type="presParOf" srcId="{35508028-4ED9-4660-A68E-EC9896DCA61E}" destId="{FB2B7459-D6FD-4947-95E3-8BD165993AC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162DDF-313C-40B6-A95D-4A1BA466E218}">
      <dsp:nvSpPr>
        <dsp:cNvPr id="0" name=""/>
        <dsp:cNvSpPr/>
      </dsp:nvSpPr>
      <dsp:spPr>
        <a:xfrm rot="5400000">
          <a:off x="237631" y="-134773"/>
          <a:ext cx="1958448" cy="22279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урока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37631" y="-134773"/>
        <a:ext cx="1958448" cy="2227996"/>
      </dsp:txXfrm>
    </dsp:sp>
    <dsp:sp modelId="{A8440640-E32A-4C24-834F-D46623BCCE0A}">
      <dsp:nvSpPr>
        <dsp:cNvPr id="0" name=""/>
        <dsp:cNvSpPr/>
      </dsp:nvSpPr>
      <dsp:spPr>
        <a:xfrm rot="5400000">
          <a:off x="5053358" y="-2446539"/>
          <a:ext cx="1273661" cy="6333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форматировать элементы электронной таблицы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смогут объединять, менять размеры ячеек, создать таблицу по образцу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составить самостоятельно таблицу используя компоненты окна формата ячеек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53358" y="-2446539"/>
        <a:ext cx="1273661" cy="6333589"/>
      </dsp:txXfrm>
    </dsp:sp>
    <dsp:sp modelId="{719957E4-3BA3-40A7-886F-8C1B279383D7}">
      <dsp:nvSpPr>
        <dsp:cNvPr id="0" name=""/>
        <dsp:cNvSpPr/>
      </dsp:nvSpPr>
      <dsp:spPr>
        <a:xfrm rot="5400000">
          <a:off x="293880" y="1454035"/>
          <a:ext cx="1958448" cy="239851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Критерии успеха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93880" y="1454035"/>
        <a:ext cx="1958448" cy="2398510"/>
      </dsp:txXfrm>
    </dsp:sp>
    <dsp:sp modelId="{70A9ED38-CF25-4A03-8965-AC8E9CEEF13E}">
      <dsp:nvSpPr>
        <dsp:cNvPr id="0" name=""/>
        <dsp:cNvSpPr/>
      </dsp:nvSpPr>
      <dsp:spPr>
        <a:xfrm rot="5400000">
          <a:off x="5131353" y="-788387"/>
          <a:ext cx="1272991" cy="6178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перечисляют компоненты окна формата ячеек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объясняют как объединить ячейки и размер ячеек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проанализируют числовые форматы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imes New Roman" pitchFamily="18" charset="0"/>
              <a:cs typeface="Times New Roman" pitchFamily="18" charset="0"/>
            </a:rPr>
            <a:t> практически за компьютером создадут таблицу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700" kern="1200" dirty="0" smtClean="0"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700" kern="1200" dirty="0" smtClean="0">
              <a:latin typeface="Times New Roman" pitchFamily="18" charset="0"/>
              <a:cs typeface="Times New Roman" pitchFamily="18" charset="0"/>
            </a:rPr>
            <a:t> образцу.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31353" y="-788387"/>
        <a:ext cx="1272991" cy="61782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06D14B-CB46-4763-A168-8F7C86D38CA1}">
      <dsp:nvSpPr>
        <dsp:cNvPr id="0" name=""/>
        <dsp:cNvSpPr/>
      </dsp:nvSpPr>
      <dsp:spPr>
        <a:xfrm>
          <a:off x="5256581" y="2736296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Группирование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Оценивание </a:t>
          </a:r>
          <a:endParaRPr lang="ru-RU" sz="1100" kern="120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Диалог  и поддержка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Темп урока</a:t>
          </a:r>
          <a:endParaRPr lang="ru-RU" sz="1100" kern="120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Дифференциорованные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задания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Учет индивидуальных потребностей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Выводы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74337" y="3231711"/>
        <a:ext cx="2141431" cy="1486245"/>
      </dsp:txXfrm>
    </dsp:sp>
    <dsp:sp modelId="{6D5D6047-145B-4E81-8D1F-75FDB9E001FB}">
      <dsp:nvSpPr>
        <dsp:cNvPr id="0" name=""/>
        <dsp:cNvSpPr/>
      </dsp:nvSpPr>
      <dsp:spPr>
        <a:xfrm>
          <a:off x="432061" y="2808309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Формативное оценивание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Рефлексия: Заполняют  форму: Знал - узнал - хочу знать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Рефлексия "Дерево"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61" y="3303724"/>
        <a:ext cx="2141431" cy="1486245"/>
      </dsp:txXfrm>
    </dsp:sp>
    <dsp:sp modelId="{8F4ACB75-2AA7-4E87-BD9A-5AEBF5928FF1}">
      <dsp:nvSpPr>
        <dsp:cNvPr id="0" name=""/>
        <dsp:cNvSpPr/>
      </dsp:nvSpPr>
      <dsp:spPr>
        <a:xfrm>
          <a:off x="5472621" y="432041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Индивидуальная  работа за компьютером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Деление на три группы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Работа на флипчарте в группах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Практическая работа за компьютером.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1 Задание: Наберите в электронной таблице числа, используя числовой формат.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pres?slideindex=1&amp;slidetitle="/>
            </a:rPr>
            <a:t>Физкультминутка для глаз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latin typeface="Times New Roman" pitchFamily="18" charset="0"/>
              <a:cs typeface="Times New Roman" pitchFamily="18" charset="0"/>
            </a:rPr>
            <a:t>2 Задание. Составьте таблицу по образцу </a:t>
          </a:r>
          <a:endParaRPr lang="ru-RU" sz="11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90377" y="432041"/>
        <a:ext cx="2141431" cy="1486245"/>
      </dsp:txXfrm>
    </dsp:sp>
    <dsp:sp modelId="{B4C29466-2414-4916-A556-1A98A6554EEA}">
      <dsp:nvSpPr>
        <dsp:cNvPr id="0" name=""/>
        <dsp:cNvSpPr/>
      </dsp:nvSpPr>
      <dsp:spPr>
        <a:xfrm>
          <a:off x="144008" y="576058"/>
          <a:ext cx="3433632" cy="1693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Позитивный настрой танцевальный бодрячок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file"/>
            </a:rPr>
            <a:t>«Веселая Зарядка»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Мозговой штурм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Объявление темы и цели урока, критерии успеха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008" y="576058"/>
        <a:ext cx="2403542" cy="1270219"/>
      </dsp:txXfrm>
    </dsp:sp>
    <dsp:sp modelId="{68E8E508-23D8-4D16-BEA5-D10A3A1B77F5}">
      <dsp:nvSpPr>
        <dsp:cNvPr id="0" name=""/>
        <dsp:cNvSpPr/>
      </dsp:nvSpPr>
      <dsp:spPr>
        <a:xfrm>
          <a:off x="2167145" y="1125986"/>
          <a:ext cx="2261360" cy="149168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Начало урока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7145" y="1125986"/>
        <a:ext cx="2261360" cy="1491681"/>
      </dsp:txXfrm>
    </dsp:sp>
    <dsp:sp modelId="{76344BC9-16E8-41B4-BA3A-85B483AD0172}">
      <dsp:nvSpPr>
        <dsp:cNvPr id="0" name=""/>
        <dsp:cNvSpPr/>
      </dsp:nvSpPr>
      <dsp:spPr>
        <a:xfrm rot="5400000">
          <a:off x="4709974" y="853995"/>
          <a:ext cx="1510719" cy="2054702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Середина урока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09974" y="853995"/>
        <a:ext cx="1510719" cy="2054702"/>
      </dsp:txXfrm>
    </dsp:sp>
    <dsp:sp modelId="{F5C89693-235E-4E42-82B5-F6B1F34A472C}">
      <dsp:nvSpPr>
        <dsp:cNvPr id="0" name=""/>
        <dsp:cNvSpPr/>
      </dsp:nvSpPr>
      <dsp:spPr>
        <a:xfrm rot="10800000">
          <a:off x="4464502" y="2533389"/>
          <a:ext cx="1974527" cy="1446955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Дифферен-циация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464502" y="2533389"/>
        <a:ext cx="1974527" cy="1446955"/>
      </dsp:txXfrm>
    </dsp:sp>
    <dsp:sp modelId="{E180C955-B7A6-4DAB-9E5E-AADF54C32196}">
      <dsp:nvSpPr>
        <dsp:cNvPr id="0" name=""/>
        <dsp:cNvSpPr/>
      </dsp:nvSpPr>
      <dsp:spPr>
        <a:xfrm rot="16200000">
          <a:off x="2589806" y="2103810"/>
          <a:ext cx="1446928" cy="2306059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Конец урока</a:t>
          </a:r>
          <a:endParaRPr lang="ru-RU" sz="2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2589806" y="2103810"/>
        <a:ext cx="1446928" cy="2306059"/>
      </dsp:txXfrm>
    </dsp:sp>
    <dsp:sp modelId="{3C21ACF5-FBB8-4B49-A40B-DD54A60B2613}">
      <dsp:nvSpPr>
        <dsp:cNvPr id="0" name=""/>
        <dsp:cNvSpPr/>
      </dsp:nvSpPr>
      <dsp:spPr>
        <a:xfrm>
          <a:off x="8394079" y="3002517"/>
          <a:ext cx="925806" cy="32087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B7459-D6FD-4947-95E3-8BD165993AC0}">
      <dsp:nvSpPr>
        <dsp:cNvPr id="0" name=""/>
        <dsp:cNvSpPr/>
      </dsp:nvSpPr>
      <dsp:spPr>
        <a:xfrm rot="10800000">
          <a:off x="-462903" y="4034611"/>
          <a:ext cx="925806" cy="42975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D91BB-6E47-4448-95F3-FFB3CB96D11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23CF-7B3B-46A3-99C3-2C2B9969F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89055D-AF6A-42C0-91FB-7A2F1D4B7DE5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896"/>
            <a:ext cx="908939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87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2" y="302803"/>
            <a:ext cx="703982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2"/>
            <a:ext cx="9089391" cy="1501751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7"/>
            <a:ext cx="9089391" cy="165402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845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69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5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38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22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07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89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876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7"/>
            <a:ext cx="4722918" cy="49900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7"/>
            <a:ext cx="4722918" cy="49900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3" y="1692535"/>
            <a:ext cx="4724775" cy="7053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8453" indent="0">
              <a:buNone/>
              <a:defRPr sz="2600" b="1"/>
            </a:lvl2pPr>
            <a:lvl3pPr marL="1196907" indent="0">
              <a:buNone/>
              <a:defRPr sz="2400" b="1"/>
            </a:lvl3pPr>
            <a:lvl4pPr marL="1795360" indent="0">
              <a:buNone/>
              <a:defRPr sz="2100" b="1"/>
            </a:lvl4pPr>
            <a:lvl5pPr marL="2393814" indent="0">
              <a:buNone/>
              <a:defRPr sz="2100" b="1"/>
            </a:lvl5pPr>
            <a:lvl6pPr marL="2992267" indent="0">
              <a:buNone/>
              <a:defRPr sz="2100" b="1"/>
            </a:lvl6pPr>
            <a:lvl7pPr marL="3590721" indent="0">
              <a:buNone/>
              <a:defRPr sz="2100" b="1"/>
            </a:lvl7pPr>
            <a:lvl8pPr marL="4189174" indent="0">
              <a:buNone/>
              <a:defRPr sz="2100" b="1"/>
            </a:lvl8pPr>
            <a:lvl9pPr marL="478762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3" y="2397901"/>
            <a:ext cx="4724775" cy="435647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3" y="1692535"/>
            <a:ext cx="4726631" cy="7053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8453" indent="0">
              <a:buNone/>
              <a:defRPr sz="2600" b="1"/>
            </a:lvl2pPr>
            <a:lvl3pPr marL="1196907" indent="0">
              <a:buNone/>
              <a:defRPr sz="2400" b="1"/>
            </a:lvl3pPr>
            <a:lvl4pPr marL="1795360" indent="0">
              <a:buNone/>
              <a:defRPr sz="2100" b="1"/>
            </a:lvl4pPr>
            <a:lvl5pPr marL="2393814" indent="0">
              <a:buNone/>
              <a:defRPr sz="2100" b="1"/>
            </a:lvl5pPr>
            <a:lvl6pPr marL="2992267" indent="0">
              <a:buNone/>
              <a:defRPr sz="2100" b="1"/>
            </a:lvl6pPr>
            <a:lvl7pPr marL="3590721" indent="0">
              <a:buNone/>
              <a:defRPr sz="2100" b="1"/>
            </a:lvl7pPr>
            <a:lvl8pPr marL="4189174" indent="0">
              <a:buNone/>
              <a:defRPr sz="2100" b="1"/>
            </a:lvl8pPr>
            <a:lvl9pPr marL="478762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2"/>
            <a:ext cx="3518056" cy="128121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52"/>
            <a:ext cx="5977909" cy="64533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7"/>
            <a:ext cx="3518056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98453" indent="0">
              <a:buNone/>
              <a:defRPr sz="1600"/>
            </a:lvl2pPr>
            <a:lvl3pPr marL="1196907" indent="0">
              <a:buNone/>
              <a:defRPr sz="1300"/>
            </a:lvl3pPr>
            <a:lvl4pPr marL="1795360" indent="0">
              <a:buNone/>
              <a:defRPr sz="1100"/>
            </a:lvl4pPr>
            <a:lvl5pPr marL="2393814" indent="0">
              <a:buNone/>
              <a:defRPr sz="1100"/>
            </a:lvl5pPr>
            <a:lvl6pPr marL="2992267" indent="0">
              <a:buNone/>
              <a:defRPr sz="1100"/>
            </a:lvl6pPr>
            <a:lvl7pPr marL="3590721" indent="0">
              <a:buNone/>
              <a:defRPr sz="1100"/>
            </a:lvl7pPr>
            <a:lvl8pPr marL="4189174" indent="0">
              <a:buNone/>
              <a:defRPr sz="1100"/>
            </a:lvl8pPr>
            <a:lvl9pPr marL="478762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4200"/>
            </a:lvl1pPr>
            <a:lvl2pPr marL="598453" indent="0">
              <a:buNone/>
              <a:defRPr sz="3700"/>
            </a:lvl2pPr>
            <a:lvl3pPr marL="1196907" indent="0">
              <a:buNone/>
              <a:defRPr sz="3200"/>
            </a:lvl3pPr>
            <a:lvl4pPr marL="1795360" indent="0">
              <a:buNone/>
              <a:defRPr sz="2600"/>
            </a:lvl4pPr>
            <a:lvl5pPr marL="2393814" indent="0">
              <a:buNone/>
              <a:defRPr sz="2600"/>
            </a:lvl5pPr>
            <a:lvl6pPr marL="2992267" indent="0">
              <a:buNone/>
              <a:defRPr sz="2600"/>
            </a:lvl6pPr>
            <a:lvl7pPr marL="3590721" indent="0">
              <a:buNone/>
              <a:defRPr sz="2600"/>
            </a:lvl7pPr>
            <a:lvl8pPr marL="4189174" indent="0">
              <a:buNone/>
              <a:defRPr sz="2600"/>
            </a:lvl8pPr>
            <a:lvl9pPr marL="4787627" indent="0">
              <a:buNone/>
              <a:defRPr sz="2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0"/>
            <a:ext cx="6416040" cy="887398"/>
          </a:xfrm>
        </p:spPr>
        <p:txBody>
          <a:bodyPr/>
          <a:lstStyle>
            <a:lvl1pPr marL="0" indent="0">
              <a:buNone/>
              <a:defRPr sz="1800"/>
            </a:lvl1pPr>
            <a:lvl2pPr marL="598453" indent="0">
              <a:buNone/>
              <a:defRPr sz="1600"/>
            </a:lvl2pPr>
            <a:lvl3pPr marL="1196907" indent="0">
              <a:buNone/>
              <a:defRPr sz="1300"/>
            </a:lvl3pPr>
            <a:lvl4pPr marL="1795360" indent="0">
              <a:buNone/>
              <a:defRPr sz="1100"/>
            </a:lvl4pPr>
            <a:lvl5pPr marL="2393814" indent="0">
              <a:buNone/>
              <a:defRPr sz="1100"/>
            </a:lvl5pPr>
            <a:lvl6pPr marL="2992267" indent="0">
              <a:buNone/>
              <a:defRPr sz="1100"/>
            </a:lvl6pPr>
            <a:lvl7pPr marL="3590721" indent="0">
              <a:buNone/>
              <a:defRPr sz="1100"/>
            </a:lvl7pPr>
            <a:lvl8pPr marL="4189174" indent="0">
              <a:buNone/>
              <a:defRPr sz="1100"/>
            </a:lvl8pPr>
            <a:lvl9pPr marL="478762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2802"/>
            <a:ext cx="9624060" cy="1260211"/>
          </a:xfrm>
          <a:prstGeom prst="rect">
            <a:avLst/>
          </a:prstGeom>
        </p:spPr>
        <p:txBody>
          <a:bodyPr vert="horz" lIns="119690" tIns="59846" rIns="119690" bIns="5984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4" y="1764297"/>
            <a:ext cx="9624060" cy="4990084"/>
          </a:xfrm>
          <a:prstGeom prst="rect">
            <a:avLst/>
          </a:prstGeom>
        </p:spPr>
        <p:txBody>
          <a:bodyPr vert="horz" lIns="119690" tIns="59846" rIns="119690" bIns="598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3" y="7008173"/>
            <a:ext cx="2495127" cy="402566"/>
          </a:xfrm>
          <a:prstGeom prst="rect">
            <a:avLst/>
          </a:prstGeom>
        </p:spPr>
        <p:txBody>
          <a:bodyPr vert="horz" lIns="119690" tIns="59846" rIns="119690" bIns="5984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118F-2A4B-4A1C-A464-BCE03D75D735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3"/>
            <a:ext cx="3386243" cy="402566"/>
          </a:xfrm>
          <a:prstGeom prst="rect">
            <a:avLst/>
          </a:prstGeom>
        </p:spPr>
        <p:txBody>
          <a:bodyPr vert="horz" lIns="119690" tIns="59846" rIns="119690" bIns="5984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7" y="7008173"/>
            <a:ext cx="2495127" cy="402566"/>
          </a:xfrm>
          <a:prstGeom prst="rect">
            <a:avLst/>
          </a:prstGeom>
        </p:spPr>
        <p:txBody>
          <a:bodyPr vert="horz" lIns="119690" tIns="59846" rIns="119690" bIns="5984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FC8F-A233-49F1-96BA-3F2C3C0A3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96907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840" indent="-448840" algn="l" defTabSz="1196907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2487" indent="-374033" algn="l" defTabSz="119690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6134" indent="-299227" algn="l" defTabSz="11969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94588" indent="-299227" algn="l" defTabSz="1196907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3041" indent="-299227" algn="l" defTabSz="1196907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1494" indent="-299227" algn="l" defTabSz="119690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9948" indent="-299227" algn="l" defTabSz="119690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8401" indent="-299227" algn="l" defTabSz="119690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86855" indent="-299227" algn="l" defTabSz="119690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53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07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360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3814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267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0721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9174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87627" algn="l" defTabSz="11969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emf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8148" y="0"/>
            <a:ext cx="9935951" cy="1636524"/>
          </a:xfrm>
          <a:prstGeom prst="rect">
            <a:avLst/>
          </a:prstGeom>
        </p:spPr>
        <p:txBody>
          <a:bodyPr lIns="104306" tIns="52153" rIns="104306" bIns="52153"/>
          <a:lstStyle/>
          <a:p>
            <a:pPr algn="ctr" defTabSz="1196907">
              <a:spcBef>
                <a:spcPct val="0"/>
              </a:spcBef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Галина Мерует Есимхановна, </a:t>
            </a:r>
            <a:b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учитель информатики и математики </a:t>
            </a:r>
            <a:b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ГУ «Сабындинская средняя школа имени Усенова </a:t>
            </a:r>
            <a:b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отдела образования Коргалжынского района»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66180" y="396255"/>
            <a:ext cx="3744416" cy="2952328"/>
            <a:chOff x="650" y="1576"/>
            <a:chExt cx="1714" cy="3234"/>
          </a:xfrm>
        </p:grpSpPr>
        <p:sp>
          <p:nvSpPr>
            <p:cNvPr id="4" name="Freeform 12"/>
            <p:cNvSpPr>
              <a:spLocks/>
            </p:cNvSpPr>
            <p:nvPr/>
          </p:nvSpPr>
          <p:spPr bwMode="ltGray">
            <a:xfrm>
              <a:off x="1005" y="265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5FF88">
                    <a:tint val="66000"/>
                    <a:satMod val="160000"/>
                  </a:srgbClr>
                </a:gs>
                <a:gs pos="50000">
                  <a:srgbClr val="25FF88">
                    <a:tint val="44500"/>
                    <a:satMod val="160000"/>
                  </a:srgbClr>
                </a:gs>
                <a:gs pos="100000">
                  <a:srgbClr val="25FF8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solidFill>
                <a:srgbClr val="21FF85"/>
              </a:solidFill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530275" y="1158106"/>
            <a:ext cx="864097" cy="822325"/>
            <a:chOff x="192" y="1917"/>
            <a:chExt cx="1042" cy="1102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0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00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9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WordArt 25"/>
          <p:cNvSpPr>
            <a:spLocks noChangeArrowheads="1" noChangeShapeType="1" noTextEdit="1"/>
          </p:cNvSpPr>
          <p:nvPr/>
        </p:nvSpPr>
        <p:spPr bwMode="gray">
          <a:xfrm>
            <a:off x="1674292" y="1343720"/>
            <a:ext cx="648072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/>
              </a:rPr>
              <a:t>7.2А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4252" y="1701398"/>
            <a:ext cx="288032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Раздел: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задач с помощью электронных таблиц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994772" y="1332360"/>
            <a:ext cx="3312368" cy="2160239"/>
            <a:chOff x="642" y="1572"/>
            <a:chExt cx="1359" cy="2158"/>
          </a:xfrm>
        </p:grpSpPr>
        <p:sp>
          <p:nvSpPr>
            <p:cNvPr id="16" name="Freeform 3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B8A">
                    <a:tint val="66000"/>
                    <a:satMod val="160000"/>
                  </a:srgbClr>
                </a:gs>
                <a:gs pos="50000">
                  <a:srgbClr val="FF3B8A">
                    <a:tint val="44500"/>
                    <a:satMod val="160000"/>
                  </a:srgbClr>
                </a:gs>
                <a:gs pos="100000">
                  <a:srgbClr val="FF3B8A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6138788" y="2196455"/>
            <a:ext cx="3142952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Форматирование элементов электронной таблицы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black">
          <a:xfrm>
            <a:off x="7013600" y="1836415"/>
            <a:ext cx="11414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Тема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6335117" y="1332359"/>
            <a:ext cx="739775" cy="822325"/>
            <a:chOff x="2608" y="1076"/>
            <a:chExt cx="466" cy="518"/>
          </a:xfrm>
        </p:grpSpPr>
        <p:grpSp>
          <p:nvGrpSpPr>
            <p:cNvPr id="22" name="Group 41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24" name="Picture 42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3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pic>
          <p:nvPicPr>
            <p:cNvPr id="23" name="Picture 4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WordArt 46"/>
          <p:cNvSpPr>
            <a:spLocks noChangeArrowheads="1" noChangeShapeType="1" noTextEdit="1"/>
          </p:cNvSpPr>
          <p:nvPr/>
        </p:nvSpPr>
        <p:spPr bwMode="gray">
          <a:xfrm>
            <a:off x="6408142" y="1548259"/>
            <a:ext cx="530225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21FF85"/>
                </a:solidFill>
                <a:latin typeface="Arial Black"/>
              </a:rPr>
              <a:t>2</a:t>
            </a:r>
          </a:p>
        </p:txBody>
      </p:sp>
      <p:sp>
        <p:nvSpPr>
          <p:cNvPr id="35" name="Прямоугольник с двумя вырезанными противолежащими углами 34"/>
          <p:cNvSpPr/>
          <p:nvPr/>
        </p:nvSpPr>
        <p:spPr>
          <a:xfrm>
            <a:off x="1962324" y="3204567"/>
            <a:ext cx="6264696" cy="720080"/>
          </a:xfrm>
          <a:prstGeom prst="snip2Diag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обучения: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7.2.2.2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форматировать элементы электронной таблицы </a:t>
            </a:r>
          </a:p>
        </p:txBody>
      </p:sp>
      <p:graphicFrame>
        <p:nvGraphicFramePr>
          <p:cNvPr id="36" name="Схема 35"/>
          <p:cNvGraphicFramePr/>
          <p:nvPr/>
        </p:nvGraphicFramePr>
        <p:xfrm>
          <a:off x="1026220" y="3924647"/>
          <a:ext cx="8856984" cy="363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458268" y="684287"/>
            <a:ext cx="2232248" cy="1653053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Языковые цели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194572" y="684287"/>
            <a:ext cx="2232248" cy="1653053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Привитие ценностей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050556" y="2412479"/>
            <a:ext cx="2592288" cy="3456384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направлен на развитие навыков сотрудничества, умения работать в команде, 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критически мыслить при выстраивании взаимоотношений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2164" y="2340471"/>
            <a:ext cx="3456384" cy="3456384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698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смогут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читать числовые и буквенные выражения, используя таблицу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дать характеристики формата ячеек, объяснить принцип работы с форматом данных.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69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Предметная лексика и терминология специфичные для предмета: </a:t>
            </a:r>
          </a:p>
          <a:p>
            <a:pPr lvl="0" indent="69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Строка, столбец, ячейка, диапазон ячеек.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002884" y="684287"/>
            <a:ext cx="2232248" cy="1653053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930876" y="2340471"/>
            <a:ext cx="2592288" cy="3456384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Математика, черчение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одготовка 7"/>
          <p:cNvSpPr/>
          <p:nvPr/>
        </p:nvSpPr>
        <p:spPr>
          <a:xfrm>
            <a:off x="2250356" y="6156895"/>
            <a:ext cx="6552728" cy="1152128"/>
          </a:xfrm>
          <a:prstGeom prst="flowChartPreparati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эссе на тему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"Форматирование элементов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электронной таблицы"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026220" y="1260351"/>
          <a:ext cx="8856983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/>
          <a:srcRect l="35559" t="25402" r="36216" b="27349"/>
          <a:stretch>
            <a:fillRect/>
          </a:stretch>
        </p:blipFill>
        <p:spPr bwMode="auto">
          <a:xfrm>
            <a:off x="11035332" y="0"/>
            <a:ext cx="619718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 l="35057" t="23433" r="36164" b="49989"/>
          <a:stretch>
            <a:fillRect/>
          </a:stretch>
        </p:blipFill>
        <p:spPr bwMode="auto">
          <a:xfrm>
            <a:off x="-7974780" y="1548383"/>
            <a:ext cx="73122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 cstate="print"/>
          <a:srcRect l="35058" t="49026" r="36164" b="15537"/>
          <a:stretch>
            <a:fillRect/>
          </a:stretch>
        </p:blipFill>
        <p:spPr bwMode="auto">
          <a:xfrm>
            <a:off x="-8622852" y="3564607"/>
            <a:ext cx="8208912" cy="63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0" cstate="print"/>
          <a:srcRect l="37824" t="49026" r="37271" b="33255"/>
          <a:stretch>
            <a:fillRect/>
          </a:stretch>
        </p:blipFill>
        <p:spPr bwMode="auto">
          <a:xfrm>
            <a:off x="11323364" y="0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98428" y="6444927"/>
            <a:ext cx="13835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</a:t>
            </a:r>
          </a:p>
          <a:p>
            <a:pPr algn="ctr"/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20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11" cstate="print"/>
          <a:srcRect l="4948" t="25000" r="68750" b="31481"/>
          <a:stretch>
            <a:fillRect/>
          </a:stretch>
        </p:blipFill>
        <p:spPr bwMode="auto">
          <a:xfrm>
            <a:off x="11107340" y="6156895"/>
            <a:ext cx="8875092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62324" y="324247"/>
            <a:ext cx="6768752" cy="12833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Активные формы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обучения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 l="35559" t="59228" r="37323" b="9630"/>
          <a:stretch>
            <a:fillRect/>
          </a:stretch>
        </p:blipFill>
        <p:spPr bwMode="auto">
          <a:xfrm>
            <a:off x="11467380" y="1260351"/>
            <a:ext cx="9721080" cy="665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707E-6 -1.58447E-6 L -0.90927 0.204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759E-6 4.22875E-6 L -1.00578 -0.154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8457E-6 -3.30535E-6 L -0.93934 -0.842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" y="-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79E-6 5.87618E-7 L -0.80844 0.057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92E-7 4.51207E-7 L 0.92426 -0.152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263E-6 -5.24659E-7 L 0.93629 -0.439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66180" y="6012879"/>
            <a:ext cx="2227792" cy="778881"/>
            <a:chOff x="406" y="980"/>
            <a:chExt cx="2330" cy="294"/>
          </a:xfrm>
          <a:solidFill>
            <a:srgbClr val="25FF88"/>
          </a:solidFill>
        </p:grpSpPr>
        <p:sp>
          <p:nvSpPr>
            <p:cNvPr id="2254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800" b="1" dirty="0">
                  <a:solidFill>
                    <a:srgbClr val="161645"/>
                  </a:solidFill>
                </a:rPr>
                <a:t>Спиральная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161645"/>
                  </a:solidFill>
                </a:rPr>
                <a:t>образовательная </a:t>
              </a:r>
            </a:p>
            <a:p>
              <a:pPr algn="ctr">
                <a:defRPr/>
              </a:pPr>
              <a:r>
                <a:rPr lang="ru-RU" sz="1800" b="1" dirty="0">
                  <a:solidFill>
                    <a:srgbClr val="161645"/>
                  </a:solidFill>
                </a:rPr>
                <a:t>система</a:t>
              </a:r>
            </a:p>
          </p:txBody>
        </p:sp>
        <p:sp>
          <p:nvSpPr>
            <p:cNvPr id="2254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4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042444" y="5364807"/>
            <a:ext cx="2231505" cy="819137"/>
            <a:chOff x="406" y="980"/>
            <a:chExt cx="2330" cy="294"/>
          </a:xfrm>
          <a:solidFill>
            <a:srgbClr val="25FF88"/>
          </a:solidFill>
        </p:grpSpPr>
        <p:sp>
          <p:nvSpPr>
            <p:cNvPr id="2255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5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5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125" name="Text Box 18"/>
          <p:cNvSpPr txBox="1">
            <a:spLocks noChangeArrowheads="1"/>
          </p:cNvSpPr>
          <p:nvPr/>
        </p:nvSpPr>
        <p:spPr bwMode="gray">
          <a:xfrm>
            <a:off x="3114452" y="5436815"/>
            <a:ext cx="2064420" cy="65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Эффективные формы и методы</a:t>
            </a:r>
            <a:endParaRPr lang="en-US" sz="1800" b="1" dirty="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435812" y="4644727"/>
            <a:ext cx="2263066" cy="791132"/>
            <a:chOff x="406" y="980"/>
            <a:chExt cx="2330" cy="294"/>
          </a:xfrm>
          <a:solidFill>
            <a:srgbClr val="25FF88"/>
          </a:solidFill>
        </p:grpSpPr>
        <p:sp>
          <p:nvSpPr>
            <p:cNvPr id="2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5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6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127" name="Text Box 18"/>
          <p:cNvSpPr txBox="1">
            <a:spLocks noChangeArrowheads="1"/>
          </p:cNvSpPr>
          <p:nvPr/>
        </p:nvSpPr>
        <p:spPr bwMode="gray">
          <a:xfrm>
            <a:off x="5490716" y="4644727"/>
            <a:ext cx="2357746" cy="75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Критериальное оценивание</a:t>
            </a:r>
            <a:endParaRPr lang="en-US" b="1" dirty="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930938" y="4032674"/>
            <a:ext cx="2192519" cy="756126"/>
            <a:chOff x="406" y="980"/>
            <a:chExt cx="2330" cy="294"/>
          </a:xfrm>
          <a:solidFill>
            <a:srgbClr val="21FF85"/>
          </a:solidFill>
        </p:grpSpPr>
        <p:sp>
          <p:nvSpPr>
            <p:cNvPr id="2256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6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6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129" name="TextBox 39"/>
          <p:cNvSpPr txBox="1">
            <a:spLocks noChangeArrowheads="1"/>
          </p:cNvSpPr>
          <p:nvPr/>
        </p:nvSpPr>
        <p:spPr bwMode="auto">
          <a:xfrm>
            <a:off x="738188" y="3708623"/>
            <a:ext cx="1806367" cy="225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Информация повторяется, логически переходит от упрощенных идей до сложных</a:t>
            </a:r>
          </a:p>
        </p:txBody>
      </p:sp>
      <p:sp>
        <p:nvSpPr>
          <p:cNvPr id="5130" name="TextBox 41"/>
          <p:cNvSpPr txBox="1">
            <a:spLocks noChangeArrowheads="1"/>
          </p:cNvSpPr>
          <p:nvPr/>
        </p:nvSpPr>
        <p:spPr bwMode="auto">
          <a:xfrm>
            <a:off x="2970437" y="3740344"/>
            <a:ext cx="2207324" cy="16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marL="0" lvl="1"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Активное обучение, создание проблемной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Box 42"/>
          <p:cNvSpPr txBox="1">
            <a:spLocks noChangeArrowheads="1"/>
          </p:cNvSpPr>
          <p:nvPr/>
        </p:nvSpPr>
        <p:spPr bwMode="auto">
          <a:xfrm>
            <a:off x="5346700" y="1848309"/>
            <a:ext cx="1960457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endParaRPr lang="ru-RU"/>
          </a:p>
        </p:txBody>
      </p:sp>
      <p:sp>
        <p:nvSpPr>
          <p:cNvPr id="5132" name="TextBox 43"/>
          <p:cNvSpPr txBox="1">
            <a:spLocks noChangeArrowheads="1"/>
          </p:cNvSpPr>
          <p:nvPr/>
        </p:nvSpPr>
        <p:spPr bwMode="auto">
          <a:xfrm>
            <a:off x="5562724" y="3204567"/>
            <a:ext cx="1936323" cy="13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Формативное , суммативное и диагностическое оценивание</a:t>
            </a:r>
          </a:p>
        </p:txBody>
      </p:sp>
      <p:sp>
        <p:nvSpPr>
          <p:cNvPr id="5133" name="TextBox 44"/>
          <p:cNvSpPr txBox="1">
            <a:spLocks noChangeArrowheads="1"/>
          </p:cNvSpPr>
          <p:nvPr/>
        </p:nvSpPr>
        <p:spPr bwMode="auto">
          <a:xfrm>
            <a:off x="7752715" y="1176196"/>
            <a:ext cx="2227792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endParaRPr lang="ru-RU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307795" y="1966945"/>
            <a:ext cx="943373" cy="1663213"/>
            <a:chOff x="2111" y="2247"/>
            <a:chExt cx="592" cy="10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</p:grpSp>
      <p:sp>
        <p:nvSpPr>
          <p:cNvPr id="66" name="Выноска-облако 65"/>
          <p:cNvSpPr>
            <a:spLocks noChangeArrowheads="1"/>
          </p:cNvSpPr>
          <p:nvPr/>
        </p:nvSpPr>
        <p:spPr bwMode="auto">
          <a:xfrm flipH="1">
            <a:off x="2970436" y="468263"/>
            <a:ext cx="4463009" cy="2828472"/>
          </a:xfrm>
          <a:prstGeom prst="cloudCallout">
            <a:avLst>
              <a:gd name="adj1" fmla="val -59444"/>
              <a:gd name="adj2" fmla="val 21222"/>
            </a:avLst>
          </a:prstGeom>
          <a:solidFill>
            <a:srgbClr val="C6D9F1"/>
          </a:solidFill>
          <a:ln w="25400" algn="ctr">
            <a:solidFill>
              <a:srgbClr val="8EB4E3"/>
            </a:solidFill>
            <a:round/>
            <a:headEnd/>
            <a:tailEnd/>
          </a:ln>
        </p:spPr>
        <p:txBody>
          <a:bodyPr lIns="104306" tIns="52153" rIns="104306" bIns="52153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38" name="Text Box 66"/>
          <p:cNvSpPr txBox="1">
            <a:spLocks noChangeArrowheads="1"/>
          </p:cNvSpPr>
          <p:nvPr/>
        </p:nvSpPr>
        <p:spPr bwMode="auto">
          <a:xfrm>
            <a:off x="8042328" y="4018671"/>
            <a:ext cx="1936323" cy="75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306" tIns="52153" rIns="104306" bIns="5215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Ученик - практик</a:t>
            </a:r>
          </a:p>
        </p:txBody>
      </p:sp>
      <p:sp>
        <p:nvSpPr>
          <p:cNvPr id="5139" name="Text Box 67"/>
          <p:cNvSpPr txBox="1">
            <a:spLocks noChangeArrowheads="1"/>
          </p:cNvSpPr>
          <p:nvPr/>
        </p:nvSpPr>
        <p:spPr bwMode="auto">
          <a:xfrm>
            <a:off x="4756335" y="525088"/>
            <a:ext cx="3031654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40" name="Text Box 68"/>
          <p:cNvSpPr txBox="1">
            <a:spLocks noChangeArrowheads="1"/>
          </p:cNvSpPr>
          <p:nvPr/>
        </p:nvSpPr>
        <p:spPr bwMode="auto">
          <a:xfrm>
            <a:off x="3834532" y="1044327"/>
            <a:ext cx="2948111" cy="17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306" tIns="52153" rIns="104306" bIns="5215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Ученик, оперирующий знаниями высокого порядка: анализа, синтеза и 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ртфолио МЕ ново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портфолио МЕ новое</Template>
  <TotalTime>310</TotalTime>
  <Words>312</Words>
  <Application>Microsoft Office PowerPoint</Application>
  <PresentationFormat>Произвольный</PresentationFormat>
  <Paragraphs>66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портфолио МЕ новое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меруерт</dc:creator>
  <cp:lastModifiedBy>меруерт</cp:lastModifiedBy>
  <cp:revision>9</cp:revision>
  <dcterms:created xsi:type="dcterms:W3CDTF">2017-06-08T03:43:38Z</dcterms:created>
  <dcterms:modified xsi:type="dcterms:W3CDTF">2017-06-09T03:11:03Z</dcterms:modified>
</cp:coreProperties>
</file>