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9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73" r:id="rId14"/>
    <p:sldId id="272" r:id="rId15"/>
    <p:sldId id="271" r:id="rId16"/>
    <p:sldId id="275" r:id="rId17"/>
    <p:sldId id="274" r:id="rId18"/>
    <p:sldId id="276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48" y="-13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9F0-C832-4941-BFE3-E9A24FE6981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BBD9F0-C832-4941-BFE3-E9A24FE6981F}" type="datetimeFigureOut">
              <a:rPr lang="ru-RU" smtClean="0"/>
              <a:t>26.08.2020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C4139BC-8415-48C3-AA4C-B7E7EF1034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4267200"/>
          </a:xfrm>
        </p:spPr>
        <p:txBody>
          <a:bodyPr>
            <a:normAutofit/>
          </a:bodyPr>
          <a:lstStyle/>
          <a:p>
            <a:r>
              <a:rPr lang="ru-RU" sz="4000" dirty="0"/>
              <a:t>Решение </a:t>
            </a:r>
            <a:r>
              <a:rPr lang="ru-RU" sz="4000" dirty="0" smtClean="0"/>
              <a:t>заданий по </a:t>
            </a:r>
            <a:r>
              <a:rPr lang="ru-RU" sz="4000" dirty="0"/>
              <a:t>информатике.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smtClean="0"/>
              <a:t>Формальные </a:t>
            </a:r>
            <a:r>
              <a:rPr lang="ru-RU" sz="4000" dirty="0"/>
              <a:t>описания реальных объектов и процессов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Свириденко Н.А.</a:t>
            </a:r>
          </a:p>
          <a:p>
            <a:r>
              <a:rPr lang="ru-RU" dirty="0" smtClean="0"/>
              <a:t>учитель информатики</a:t>
            </a:r>
          </a:p>
          <a:p>
            <a:r>
              <a:rPr lang="ru-RU" dirty="0" smtClean="0"/>
              <a:t>МБОУ «Лицей №34»</a:t>
            </a:r>
          </a:p>
          <a:p>
            <a:r>
              <a:rPr lang="ru-RU" dirty="0" err="1" smtClean="0"/>
              <a:t>г.Новокузнецк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7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Для решения задания нам необходимо преобразовать табличную информацию в граф.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82" y="2492896"/>
            <a:ext cx="380912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1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шаг 1</a:t>
            </a:r>
            <a:r>
              <a:rPr lang="ru-RU" sz="2000" dirty="0"/>
              <a:t> анализируем первую строчку: </a:t>
            </a:r>
            <a:r>
              <a:rPr lang="ru-RU" sz="2000" b="1" dirty="0"/>
              <a:t>город А связан с городом В (расстояние = 2), город А связан с городом С (расстояние = 5), город А связан с городом D (расстояние = 1)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Строим </a:t>
            </a:r>
            <a:r>
              <a:rPr lang="ru-RU" sz="2000" dirty="0"/>
              <a:t>граф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1" y="3429000"/>
            <a:ext cx="23844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шаг 2</a:t>
            </a:r>
            <a:r>
              <a:rPr lang="ru-RU" sz="2000" dirty="0"/>
              <a:t> анализируем вторую строчку: город B связан с городом A (расстояние = 2 на графе информация уже есть), </a:t>
            </a:r>
            <a:r>
              <a:rPr lang="ru-RU" sz="2000" b="1" dirty="0"/>
              <a:t>город В связан с городом С (расстояние = 1)</a:t>
            </a:r>
            <a:r>
              <a:rPr lang="ru-RU" sz="2000" dirty="0"/>
              <a:t>. 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Достроим </a:t>
            </a:r>
            <a:r>
              <a:rPr lang="ru-RU" sz="2000" dirty="0"/>
              <a:t>граф: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44" y="3573016"/>
            <a:ext cx="23844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2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38" y="2668485"/>
            <a:ext cx="8229600" cy="1600200"/>
          </a:xfrm>
        </p:spPr>
        <p:txBody>
          <a:bodyPr>
            <a:noAutofit/>
          </a:bodyPr>
          <a:lstStyle/>
          <a:p>
            <a:r>
              <a:rPr lang="ru-RU" sz="2000" b="1" dirty="0"/>
              <a:t>шаг 3</a:t>
            </a:r>
            <a:r>
              <a:rPr lang="ru-RU" sz="2000" dirty="0"/>
              <a:t> анализируем третью строчку: город С связан с городом А (расстояние = 5 на графе информация уже есть), город С связан с городом В (расстояние = 1 на графе информация уже есть), </a:t>
            </a:r>
            <a:r>
              <a:rPr lang="ru-RU" sz="2000" b="1" dirty="0"/>
              <a:t>город С связан с городом D (расстояние = 3), город С связан с городом Е (расстояние = 2)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Достроим </a:t>
            </a:r>
            <a:r>
              <a:rPr lang="ru-RU" sz="2000" dirty="0"/>
              <a:t>граф: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26" y="4293096"/>
            <a:ext cx="23844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3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/>
              <a:t>шаг 4</a:t>
            </a:r>
            <a:r>
              <a:rPr lang="ru-RU" sz="2000" dirty="0"/>
              <a:t> анализируем четвертую строчку: город D связан с городом A (расстояние = 1 на графе информация уже есть), город D связан с городом С (расстояние = 3 на графе информация уже есть).</a:t>
            </a:r>
            <a:br>
              <a:rPr lang="ru-RU" sz="2000" dirty="0"/>
            </a:br>
            <a:r>
              <a:rPr lang="ru-RU" sz="2000" b="1" dirty="0"/>
              <a:t>шаг 5</a:t>
            </a:r>
            <a:r>
              <a:rPr lang="ru-RU" sz="2000" dirty="0"/>
              <a:t> анализируем пятую строчку: город Е связан с городом С (расстояние = 2 на графе информация уже есть)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79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шаг 6</a:t>
            </a:r>
            <a:r>
              <a:rPr lang="ru-RU" sz="2000" dirty="0" smtClean="0"/>
              <a:t> анализируем граф и находим кратчайший путь из А в Е: </a:t>
            </a:r>
            <a:r>
              <a:rPr lang="ru-RU" sz="2000" b="1" u="sng" dirty="0" smtClean="0"/>
              <a:t>А-В-С-Е</a:t>
            </a:r>
            <a:r>
              <a:rPr lang="ru-RU" sz="2000" b="1" dirty="0" smtClean="0"/>
              <a:t> </a:t>
            </a:r>
            <a:r>
              <a:rPr lang="ru-RU" sz="2000" dirty="0" smtClean="0"/>
              <a:t> складываем расстояния 2+1+2=5.</a:t>
            </a: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72" y="2564904"/>
            <a:ext cx="23844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1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25537" r="45889" b="43252"/>
          <a:stretch/>
        </p:blipFill>
        <p:spPr bwMode="auto">
          <a:xfrm>
            <a:off x="1" y="404664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t="31163" r="46081" b="43300"/>
          <a:stretch/>
        </p:blipFill>
        <p:spPr bwMode="auto">
          <a:xfrm>
            <a:off x="1" y="3488630"/>
            <a:ext cx="9301655" cy="25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9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27015" r="46086" b="41613"/>
          <a:stretch/>
        </p:blipFill>
        <p:spPr bwMode="auto">
          <a:xfrm>
            <a:off x="35496" y="404665"/>
            <a:ext cx="9073008" cy="308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5" t="58259" r="46086" b="16552"/>
          <a:stretch/>
        </p:blipFill>
        <p:spPr bwMode="auto">
          <a:xfrm>
            <a:off x="35496" y="3588964"/>
            <a:ext cx="9073008" cy="247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8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2" t="17238" r="46154" b="50646"/>
          <a:stretch/>
        </p:blipFill>
        <p:spPr bwMode="auto">
          <a:xfrm>
            <a:off x="35496" y="332656"/>
            <a:ext cx="9072067" cy="313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2" t="50080" r="46154" b="24476"/>
          <a:stretch/>
        </p:blipFill>
        <p:spPr bwMode="auto">
          <a:xfrm>
            <a:off x="36437" y="3501008"/>
            <a:ext cx="9072067" cy="248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7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Основано на учебнике </a:t>
            </a:r>
            <a:r>
              <a:rPr lang="ru-RU" sz="2000" dirty="0" err="1"/>
              <a:t>Босовой</a:t>
            </a:r>
            <a:r>
              <a:rPr lang="ru-RU" sz="2000" dirty="0"/>
              <a:t> Людмилы Леонидовны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8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766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Между населёнными пунктами A, B, C, D, E построены дороги, протяжённость которых (в километрах) приведена в таблице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Определите длину кратчайшего пути между пунктами A и Е. Передвигаться можно только по дорогам, протяжённость которых указана в таблице.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07883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6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4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3" y="836712"/>
            <a:ext cx="83808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3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13271"/>
          <a:stretch/>
        </p:blipFill>
        <p:spPr bwMode="auto">
          <a:xfrm>
            <a:off x="539552" y="1174459"/>
            <a:ext cx="7887996" cy="53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8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Вот как выглядит граф на примере обычной карты Гугл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35670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7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18534"/>
            <a:ext cx="8517632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kern="0" dirty="0">
                <a:effectLst/>
              </a:rPr>
              <a:t>Граф  это графическая информационная модель, которая состоит из вершин, связанных линиями — рёбрами. Вершины графа могут изображаться кругами, овалами, точками, прямоугольниками, да чем угодно, хоть сердечками, просто буквами или </a:t>
            </a:r>
            <a:r>
              <a:rPr lang="ru-RU" sz="2000" kern="0" dirty="0" err="1">
                <a:effectLst/>
              </a:rPr>
              <a:t>загагулинами</a:t>
            </a:r>
            <a:r>
              <a:rPr lang="ru-RU" sz="2000" kern="0" dirty="0">
                <a:effectLst/>
              </a:rPr>
              <a:t>. Граф называется взвешенным, если его вершины или рёбра характеризуются некоторой дополнительной информацией — весами вершин или рёбер (например расстояние между двумя точками - это вес ребра графа).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2976"/>
            <a:ext cx="3755349" cy="31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2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И если мне необходимо проложить маршрут по карте, я возьму линейку, бумажную карту и проложу кратчайший маршрут (мое зрение сделает 80% работы).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598851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9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53162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756025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4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129</TotalTime>
  <Words>125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Решение заданий по информатике.  Формальные описания реальных объектов и процессов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Вот как выглядит граф на примере обычной карты Гугл</vt:lpstr>
      <vt:lpstr>Граф  это графическая информационная модель, которая состоит из вершин, связанных линиями — рёбрами. Вершины графа могут изображаться кругами, овалами, точками, прямоугольниками, да чем угодно, хоть сердечками, просто буквами или загагулинами. Граф называется взвешенным, если его вершины или рёбра характеризуются некоторой дополнительной информацией — весами вершин или рёбер (например расстояние между двумя точками - это вес ребра графа).</vt:lpstr>
      <vt:lpstr>И если мне необходимо проложить маршрут по карте, я возьму линейку, бумажную карту и проложу кратчайший маршрут (мое зрение сделает 80% работы).</vt:lpstr>
      <vt:lpstr>Презентация PowerPoint</vt:lpstr>
      <vt:lpstr>Для решения задания нам необходимо преобразовать табличную информацию в граф.</vt:lpstr>
      <vt:lpstr>шаг 1 анализируем первую строчку: город А связан с городом В (расстояние = 2), город А связан с городом С (расстояние = 5), город А связан с городом D (расстояние = 1).  Строим граф:</vt:lpstr>
      <vt:lpstr>шаг 2 анализируем вторую строчку: город B связан с городом A (расстояние = 2 на графе информация уже есть), город В связан с городом С (расстояние = 1).   Достроим граф:</vt:lpstr>
      <vt:lpstr>шаг 3 анализируем третью строчку: город С связан с городом А (расстояние = 5 на графе информация уже есть), город С связан с городом В (расстояние = 1 на графе информация уже есть), город С связан с городом D (расстояние = 3), город С связан с городом Е (расстояние = 2).  Достроим граф:</vt:lpstr>
      <vt:lpstr>шаг 4 анализируем четвертую строчку: город D связан с городом A (расстояние = 1 на графе информация уже есть), город D связан с городом С (расстояние = 3 на графе информация уже есть). шаг 5 анализируем пятую строчку: город Е связан с городом С (расстояние = 2 на графе информация уже есть) </vt:lpstr>
      <vt:lpstr>шаг 6 анализируем граф и находим кратчайший путь из А в Е: А-В-С-Е  складываем расстояния 2+1+2=5.</vt:lpstr>
      <vt:lpstr>Презентация PowerPoint</vt:lpstr>
      <vt:lpstr>Презентация PowerPoint</vt:lpstr>
      <vt:lpstr>Презентация PowerPoint</vt:lpstr>
      <vt:lpstr>Основано на учебнике Босовой Людмилы Леонидовны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задания 3 ОГЭ по информатике. Формальные описания реальных объектов и процессов</dc:title>
  <dc:creator>rmu204</dc:creator>
  <cp:lastModifiedBy>rmu204</cp:lastModifiedBy>
  <cp:revision>7</cp:revision>
  <dcterms:created xsi:type="dcterms:W3CDTF">2020-04-29T03:22:21Z</dcterms:created>
  <dcterms:modified xsi:type="dcterms:W3CDTF">2020-08-26T09:23:36Z</dcterms:modified>
</cp:coreProperties>
</file>