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71" r:id="rId9"/>
    <p:sldId id="272" r:id="rId10"/>
    <p:sldId id="273" r:id="rId11"/>
    <p:sldId id="262" r:id="rId12"/>
    <p:sldId id="263" r:id="rId13"/>
    <p:sldId id="266" r:id="rId14"/>
    <p:sldId id="267" r:id="rId15"/>
    <p:sldId id="264" r:id="rId16"/>
    <p:sldId id="274" r:id="rId17"/>
    <p:sldId id="275" r:id="rId18"/>
    <p:sldId id="260" r:id="rId19"/>
    <p:sldId id="265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94368" autoAdjust="0"/>
  </p:normalViewPr>
  <p:slideViewPr>
    <p:cSldViewPr>
      <p:cViewPr varScale="1">
        <p:scale>
          <a:sx n="69" d="100"/>
          <a:sy n="69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1stroykuzbass.ru/_pu/0/13442186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5;&#1086;&#1083;&#1100;&#1079;&#1086;&#1074;&#1072;&#1090;&#1077;&#1083;&#1100;\Desktop\&#1056;&#164;&#1056;&#1109;&#1056;&#1029;&#1057;&#8218;&#1056;&#176;&#1056;&#1029;&#1057;&#8249;%20&#1056;&#1116;&#1056;&#1109;&#1056;&#1030;&#1056;&#1109;&#1056;&#1108;&#1057;&#1107;&#1056;&#183;&#1056;&#1029;&#1056;&#181;&#1057;&#8224;&#1056;&#1108;&#1056;&#176;%20&#1056;&#1106;&#1057;&#1036;&#1057;&#1026;&#1056;&#1109;&#1057;&#1027;&#1057;&#1033;&#1056;&#181;&#1056;&#1112;&#1056;&#1108;&#1056;&#176;%20RC-Park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hoto.sibnet.ru/upload/imggreat/12371825374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photoshare.ru/data/25/25390/1/3kh6gz-fbn.jpg?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180.imageshack.us/img180/7384/250pm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photo.hutor.ru/upload/2011/02/1032_original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ПодготовилаКондакова</a:t>
            </a:r>
            <a:r>
              <a:rPr lang="ru-RU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Татьяна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Александровна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500174"/>
            <a:ext cx="86448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Фонтаны Новокузнецка.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http://www.puti-preodoleniya.ru/images/9743373f83391e0e220ac3eb379eb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3880" cy="4071966"/>
          </a:xfrm>
        </p:spPr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Фонтан в саду Металлургов.</a:t>
            </a:r>
            <a:br>
              <a:rPr lang="ru-RU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Сад Металлургов на протяжении десятилетий был любимым местом отдыха, символом нашего города. Именно со строительства сада началось озеленение Кузнецка.</a:t>
            </a:r>
            <a:br>
              <a:rPr lang="ru-RU" sz="16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Строился сад с 1934 по 1937 год. В 1937 году, в середине июля здесь был пущен знаменитый фонтан «с лягушками». </a:t>
            </a:r>
            <a:br>
              <a:rPr lang="ru-RU" sz="16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Идея фонтана заключалась в том, что рабочие производят разведочные работы в неосвоенном болотистом месте.</a:t>
            </a:r>
            <a:br>
              <a:rPr lang="ru-RU" sz="16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постройку фонтана ушёл всего месяц. А о том, что было в момент пуска, мы узнаём из воспоминаний одного из строителей, Л. Полякова. Он пишет: «Что тогда было! С нарастающим свистом вода вырвалась из труб. Из одних она летела вертикально вверх, возвращаясь обратно в малые чаши, из других труб струи летели, пересекая друг друга, и дугообразно падали вниз, наполняя воздух водяной пылью. Сплошные водяные завесы и каскады отражались и преломлялись всеми цветами радуги. Скульптура и вода сливались в одно целое. Высоко летела струя центрального фонтана и возвращалась, разбиваясь мелкими брызгами. Ниже, будто приподнимаясь на лапках, каменные лягушки.</a:t>
            </a:r>
            <a:r>
              <a:rPr lang="ru-RU" sz="18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1stroykuzbass.ru/_pu/0/s13442186.jpg">
            <a:hlinkClick r:id="rId2" tgtFrame="_blank" tooltip="&quot;Нажмите, для просмотра в полном размере..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29066"/>
            <a:ext cx="3991343" cy="2558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929330"/>
            <a:ext cx="8183880" cy="420624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теперь, как и прежде, интерес к нему не убавился. И на скамейках в парке, и у фонтана всегда людно. Но все-таки, бывает, вспомнят старожилы про тот самый, «с лягушками»…</a:t>
            </a:r>
          </a:p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00100" y="428604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Прошли годы, и того фонтана уже не стало. Теперь на его месте стоит новый, спроектированный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Ю.Журавковым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рр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21294"/>
            <a:ext cx="4643470" cy="326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886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00174"/>
            <a:ext cx="4258987" cy="408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_3b380_a697bac9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7929586" cy="594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886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21414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3643338" cy="607886"/>
          </a:xfrm>
        </p:spPr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Поющий фонтан.</a:t>
            </a:r>
            <a:endParaRPr lang="ru-RU" b="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928670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 летом 2014-го.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Уникальный не только для Новокузнецка, но и для всего Кузбасса светомузыкальный фонтан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ставший популярнейшей местной достопримечательностью.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38585"/>
            <a:ext cx="4071966" cy="229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свач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523" y="3286124"/>
            <a:ext cx="4469259" cy="329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i.ytimg.com/vi/bRHaHHYo53w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382059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hotoGrid_14411172921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7643834" cy="573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2104834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Остался неупомянутым ещё один наш фонтан. Находится он в Новоильинском районе, на площади общественных мероприятий. И, надо сказать, по размерам он не маленький. Сама структура фонтана – ступенчатая. Каждая ступень – отдельный «водоём», сообщающийся со следующим, расположенным ниже. Пройдя все ступени, вода стекает в круглую чашу. А на протяжении всего фонтана вверх бьют струи воды.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j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3786194" cy="3028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71678"/>
            <a:ext cx="4000496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86808" cy="1051560"/>
          </a:xfrm>
        </p:spPr>
        <p:txBody>
          <a:bodyPr>
            <a:normAutofit/>
          </a:bodyPr>
          <a:lstStyle/>
          <a:p>
            <a:r>
              <a:rPr lang="ru-RU" sz="28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Фонтаны Новокузнецка с высоты птичьего полета.</a:t>
            </a:r>
            <a:endParaRPr lang="ru-RU" sz="2800" b="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¤РѕРЅС‚Р°РЅС‹ РќРѕРІРѕРєСѓР·РЅРµС†РєР° РђСЌСЂРѕСЃСЉРµРјРєР° RC-Par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3500462"/>
          </a:xfrm>
        </p:spPr>
        <p:txBody>
          <a:bodyPr>
            <a:normAutofit fontScale="90000"/>
          </a:bodyPr>
          <a:lstStyle/>
          <a:p>
            <a:r>
              <a:rPr lang="ru-RU" sz="22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Новокузнецк, к сожалению, не может похвастаться фонтанами мирового значения, но это не беда, зато они свои, родные. А у некоторых из них весьма интересная и своеобразная история.</a:t>
            </a:r>
            <a:br>
              <a:rPr lang="ru-RU" sz="22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2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 </a:t>
            </a:r>
            <a:br>
              <a:rPr lang="ru-RU" sz="22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2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Всего в нашем городе 5 фонтанов : у городской Администрации, на театральной площади, в саду Металлургов и на площади общественных мероприятий Новоильинского района, поющий фонтан в сквере Ермакова.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183880" cy="2408882"/>
          </a:xfrm>
        </p:spPr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такими фонтанами богат наш город. По-моему, все они хороши, и каждый достоин, чтобы кинуть в воду монетку – на счастье.</a:t>
            </a:r>
            <a:br>
              <a:rPr lang="ru-RU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6643734" cy="1857388"/>
          </a:xfrm>
        </p:spPr>
        <p:txBody>
          <a:bodyPr>
            <a:normAutofit fontScale="90000"/>
          </a:bodyPr>
          <a:lstStyle/>
          <a:p>
            <a:r>
              <a:rPr lang="ru-RU" sz="18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Фонтан у городской Администрации, в каком-то смысле, более близок к мировым образцам, а именно к танцующему фонтану Лас-Вегаса. У нашего фонтана тоже меняется высота и форма струй. Правда, происходит это не под музыку, а с запрограммированной периодичностью.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i-main-pic" descr="Картинка 29 из 1979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71414"/>
            <a:ext cx="2071702" cy="286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-main-pic" descr="Картинка 109 из 1979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500306"/>
            <a:ext cx="2913932" cy="2674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4732734"/>
            <a:ext cx="2833687" cy="2125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868" y="31432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Кроме этого, в ночное время суток вода окрашивается разноцветными огнями. Между прочим, этот фонтан работает круглый год! Зимой струи из водяных превращаются в светодиодные. </a:t>
            </a: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8715404" cy="561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8727067" cy="570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8618372" cy="593407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i-main-pic" descr="Картинка 22 из 1979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42853"/>
            <a:ext cx="3500462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-main-pic" descr="Картинка 37 из 1979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71942"/>
            <a:ext cx="3488769" cy="2605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500042"/>
            <a:ext cx="4000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Фонтан на театральной площади, у Драмтеатра, хоть и свой водяной облик не меняет, всё же не менее красив. Ночью его также озаряют все цвета радуги. В ветреную погоду этот фонтан образует самый настоящий «водяной ветер», на пути которого частенько останавливаются прохожие. Особенно в жаркую погоду. Да и детишки частенько используют его в качестве бассейна. Кстати, фонтаном у драмтеатра оборудован не только наш город, но и Кемерово. И, в общем-то, он очень похож на наш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atic.panoramio.com/photos/large/93370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8179664" cy="528003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mg4.tourbina.ru/photos.3/9/9/992176/big.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00" cy="64103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</TotalTime>
  <Words>378</Words>
  <Application>Microsoft Office PowerPoint</Application>
  <PresentationFormat>Экран (4:3)</PresentationFormat>
  <Paragraphs>14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ПодготовилаКондакова Татьяна Александровна</vt:lpstr>
      <vt:lpstr>Новокузнецк, к сожалению, не может похвастаться фонтанами мирового значения, но это не беда, зато они свои, родные. А у некоторых из них весьма интересная и своеобразная история.   Всего в нашем городе 5 фонтанов : у городской Администрации, на театральной площади, в саду Металлургов и на площади общественных мероприятий Новоильинского района, поющий фонтан в сквере Ермакова. </vt:lpstr>
      <vt:lpstr>Фонтан у городской Администрации, в каком-то смысле, более близок к мировым образцам, а именно к танцующему фонтану Лас-Вегаса. У нашего фонтана тоже меняется высота и форма струй. Правда, происходит это не под музыку, а с запрограммированной периодичностью.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Фонтан в саду Металлургов. Сад Металлургов на протяжении десятилетий был любимым местом отдыха, символом нашего города. Именно со строительства сада началось озеленение Кузнецка. Строился сад с 1934 по 1937 год. В 1937 году, в середине июля здесь был пущен знаменитый фонтан «с лягушками».  Идея фонтана заключалась в том, что рабочие производят разведочные работы в неосвоенном болотистом месте. На постройку фонтана ушёл всего месяц. А о том, что было в момент пуска, мы узнаём из воспоминаний одного из строителей, Л. Полякова. Он пишет: «Что тогда было! С нарастающим свистом вода вырвалась из труб. Из одних она летела вертикально вверх, возвращаясь обратно в малые чаши, из других труб струи летели, пересекая друг друга, и дугообразно падали вниз, наполняя воздух водяной пылью. Сплошные водяные завесы и каскады отражались и преломлялись всеми цветами радуги. Скульптура и вода сливались в одно целое. Высоко летела струя центрального фонтана и возвращалась, разбиваясь мелкими брызгами. Ниже, будто приподнимаясь на лапках, каменные лягушки. </vt:lpstr>
      <vt:lpstr>Презентация PowerPoint</vt:lpstr>
      <vt:lpstr>Презентация PowerPoint</vt:lpstr>
      <vt:lpstr>Презентация PowerPoint</vt:lpstr>
      <vt:lpstr>Поющий фонтан.</vt:lpstr>
      <vt:lpstr>Презентация PowerPoint</vt:lpstr>
      <vt:lpstr>Презентация PowerPoint</vt:lpstr>
      <vt:lpstr>Остался неупомянутым ещё один наш фонтан. Находится он в Новоильинском районе, на площади общественных мероприятий. И, надо сказать, по размерам он не маленький. Сама структура фонтана – ступенчатая. Каждая ступень – отдельный «водоём», сообщающийся со следующим, расположенным ниже. Пройдя все ступени, вода стекает в круглую чашу. А на протяжении всего фонтана вверх бьют струи воды. </vt:lpstr>
      <vt:lpstr>Фонтаны Новокузнецка с высоты птичьего полета.</vt:lpstr>
      <vt:lpstr>Вот такими фонтанами богат наш город. По-моему, все они хороши, и каждый достоин, чтобы кинуть в воду монетку – на счастье.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Подготовила:Суботковская Алёна 9В Проверила:К.Татьяна Александровна</dc:title>
  <dc:creator>Пользователь</dc:creator>
  <cp:lastModifiedBy>Hello world!</cp:lastModifiedBy>
  <cp:revision>13</cp:revision>
  <dcterms:created xsi:type="dcterms:W3CDTF">2015-12-23T10:38:22Z</dcterms:created>
  <dcterms:modified xsi:type="dcterms:W3CDTF">2017-12-22T01:26:26Z</dcterms:modified>
</cp:coreProperties>
</file>