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34B0FC7-F0F9-4A50-B8CF-7B4608EE642D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29.12.21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0BC4885-A401-4518-B957-6F16508B542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201EC4A-C4CB-4037-B132-80EB398B3B08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29.12.21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ABE5466-9459-4E56-A9DB-740C22F2112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3" name="TextShape 1"/>
          <p:cNvSpPr txBox="1"/>
          <p:nvPr/>
        </p:nvSpPr>
        <p:spPr>
          <a:xfrm>
            <a:off x="755640" y="234900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d9d9d9"/>
                </a:solidFill>
                <a:latin typeface="Calibri"/>
              </a:rPr>
              <a:t>Флаг Великобритании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5" name="TextShape 1"/>
          <p:cNvSpPr txBox="1"/>
          <p:nvPr/>
        </p:nvSpPr>
        <p:spPr>
          <a:xfrm>
            <a:off x="467640" y="620640"/>
            <a:ext cx="8229240" cy="252000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Флаг Великобритании являет собой причудливый орнамент из восьми синих треугольников и двух наложенных друг на друга красно-белых крестов.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7" name="TextShape 1"/>
          <p:cNvSpPr txBox="1"/>
          <p:nvPr/>
        </p:nvSpPr>
        <p:spPr>
          <a:xfrm>
            <a:off x="457200" y="476640"/>
            <a:ext cx="8229240" cy="597636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британский флаг, который также носит название «Юнион Джек» (Union Jack), или «Союзный гюйс» (Union flag), по сути, является наслоением друг на друга флагов целых трех стран – Англии, Шотландии и Ирландии. Однако то, что было призвано стать символом единства двух наций, в действительности вызвало недовольство у обеих: англичане возмущались, что их родной флаг потерял свой белый фон, который был заменен на синий шотландский, а шотландцы были не рады тому, что красный английский крест был наложен поверх шотландского!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0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9" name="TextShape 1"/>
          <p:cNvSpPr txBox="1"/>
          <p:nvPr/>
        </p:nvSpPr>
        <p:spPr>
          <a:xfrm>
            <a:off x="457200" y="548640"/>
            <a:ext cx="8229240" cy="576036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В ходе истории предпринимались неоднократные попытки модифицировать вид британского флага: так, в 1658 году, лидер английской революции Оливер Кромвель приказал добавить в центр флага герб Ирландии – золотую арфу на синем фоне. Однако уже в 1660 первоначальный дизайн Юнион Джека был возвращен королем Карлом II и продолжал использоваться вплоть до объединения Великобритании с Ирландией в 1801 году.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4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4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91" name="Picture 2" descr=""/>
          <p:cNvPicPr/>
          <p:nvPr/>
        </p:nvPicPr>
        <p:blipFill>
          <a:blip r:embed="rId2"/>
          <a:stretch/>
        </p:blipFill>
        <p:spPr>
          <a:xfrm>
            <a:off x="1475640" y="908640"/>
            <a:ext cx="4086000" cy="5301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Application>LibreOffice/6.2.3.2$Windows_x86 LibreOffice_project/aecc05fe267cc68dde00352a451aa867b3b546ac</Application>
  <Words>183</Words>
  <Paragraphs>5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2017-09-27T16:50:27Z</dcterms:created>
  <dc:creator>Сергей</dc:creator>
  <dc:description/>
  <dc:language>ru-RU</dc:language>
  <cp:lastModifiedBy/>
  <dcterms:modified xsi:type="dcterms:W3CDTF">2021-12-29T12:40:41Z</dcterms:modified>
  <cp:revision>5</cp:revision>
  <dc:subject/>
  <dc:title>Флаг Великобритании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5</vt:i4>
  </property>
</Properties>
</file>