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7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8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3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7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9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5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8233E-CF51-47A9-B278-22A98D37423E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35480-5AE5-4260-84C7-2E1BF67A2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9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biologija/KHleb-vsemu-golova/0035-068-Pechene.jpg" TargetMode="External"/><Relationship Id="rId13" Type="http://schemas.openxmlformats.org/officeDocument/2006/relationships/hyperlink" Target="https://i.sunhome.ru/dreamer/78/rodstvennik-s-hlebom.xxl.jpg" TargetMode="External"/><Relationship Id="rId3" Type="http://schemas.openxmlformats.org/officeDocument/2006/relationships/hyperlink" Target="http://www.mcmanusdine.co.uk/look/hubs2014/dine_back.jpg" TargetMode="External"/><Relationship Id="rId7" Type="http://schemas.openxmlformats.org/officeDocument/2006/relationships/hyperlink" Target="https://st03.kakprosto.ru/images/article/2012/1/11/1_5254f82101d475254f82101d87.jpg" TargetMode="External"/><Relationship Id="rId12" Type="http://schemas.openxmlformats.org/officeDocument/2006/relationships/hyperlink" Target="https://okh.by/assets/images/kartofel.jpg" TargetMode="External"/><Relationship Id="rId17" Type="http://schemas.openxmlformats.org/officeDocument/2006/relationships/hyperlink" Target="https://img11.postila.ru/data/67/2f/e8/75/672fe875fc9ebd423eb3cf926e5521609bfe9b2daf67b7cffddd20ea6ad597b8.jpg" TargetMode="External"/><Relationship Id="rId2" Type="http://schemas.openxmlformats.org/officeDocument/2006/relationships/hyperlink" Target="https://easyen.ru/load/metodika/technologicheski_priem/videourok_sozdanie_mnogoslojnogo_filvorda/246-1-0-31981" TargetMode="External"/><Relationship Id="rId16" Type="http://schemas.openxmlformats.org/officeDocument/2006/relationships/hyperlink" Target="https://kuzina11.com/wp-content/uploads/2018/10/&#1058;&#1086;&#1088;&#1090;-&#1052;&#1080;&#1083;&#1083;&#1080;&#1086;&#1085;&#1077;&#1088;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obrohub.ru/wp-content/uploads/2017/12/1513062199_238_Magazinnoe-moloko.jpg" TargetMode="External"/><Relationship Id="rId11" Type="http://schemas.openxmlformats.org/officeDocument/2006/relationships/hyperlink" Target="http://www.&#1096;&#1072;&#1088;&#1087;&#1080;&#1085;&#1089;&#1082;&#1072;&#1103;.&#1088;&#1092;/wp-content/uploads/2018/05/Ryiba-solenaya-768x514.jpg" TargetMode="External"/><Relationship Id="rId5" Type="http://schemas.openxmlformats.org/officeDocument/2006/relationships/hyperlink" Target="https://nastanova.com/wp-content/uploads/2018/01/979aece86ee8608db49ee01d5df841ca.jpg" TargetMode="External"/><Relationship Id="rId15" Type="http://schemas.openxmlformats.org/officeDocument/2006/relationships/hyperlink" Target="https://br.toluna.com/dpolls_images/2018/07/08/8ce9f6b2-010f-4b7c-a393-b3c095d55d11.jpg" TargetMode="External"/><Relationship Id="rId10" Type="http://schemas.openxmlformats.org/officeDocument/2006/relationships/hyperlink" Target="https://vospitulya.ru/wp-content/uploads/2017/03/abrikosovyj-sok-rebenku.jpg" TargetMode="External"/><Relationship Id="rId4" Type="http://schemas.openxmlformats.org/officeDocument/2006/relationships/hyperlink" Target="https://cache3.youla.io/files/images/780_780/5d/41/5d419d9466fb0778c14b70e2.jpg" TargetMode="External"/><Relationship Id="rId9" Type="http://schemas.openxmlformats.org/officeDocument/2006/relationships/hyperlink" Target="http://fis.ru/popup_imgs/13212393.jpg" TargetMode="External"/><Relationship Id="rId14" Type="http://schemas.openxmlformats.org/officeDocument/2006/relationships/hyperlink" Target="https://newstes.ru/uploads/posts/2019-06/mediki-predupredili-ob-opasnosti-upotrebleniya-syryh-yaic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001" y="476672"/>
            <a:ext cx="78054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Филворд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«Еда и напитки»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 класс (УМК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”Spotlight”)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501008"/>
            <a:ext cx="44918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Автор работы:</a:t>
            </a:r>
          </a:p>
          <a:p>
            <a:pPr algn="ctr"/>
            <a:r>
              <a:rPr lang="ru-RU" sz="2400" b="1" dirty="0" smtClean="0"/>
              <a:t>Копотилова Ирина Анатольевна</a:t>
            </a:r>
          </a:p>
          <a:p>
            <a:pPr algn="ctr"/>
            <a:r>
              <a:rPr lang="ru-RU" sz="2400" b="1" dirty="0" smtClean="0"/>
              <a:t>Учитель иностранных языков</a:t>
            </a:r>
          </a:p>
          <a:p>
            <a:pPr algn="ctr"/>
            <a:r>
              <a:rPr lang="ru-RU" sz="2400" b="1" dirty="0" smtClean="0"/>
              <a:t>МБОУ «СОШ №13» </a:t>
            </a:r>
            <a:r>
              <a:rPr lang="ru-RU" sz="2400" b="1" dirty="0" err="1" smtClean="0"/>
              <a:t>с.Надежда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Ставропольский край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120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107504" y="116632"/>
            <a:ext cx="6984776" cy="4752528"/>
          </a:xfrm>
          <a:prstGeom prst="wedgeRectCallout">
            <a:avLst>
              <a:gd name="adj1" fmla="val -5659"/>
              <a:gd name="adj2" fmla="val 641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Дорогой друг!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Предлагаю тебе разгадать филворд.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Правила разгадывания: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1.Слова не пересекаются и не создают «крестов».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2. Слова могут изгибаться только по вертикали и горизонтали в любые стороны.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3. Слова в филворде не могут иметь общих букв с другими словами.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4. Каждая буква может входить в состав только одного слова.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5. Нажимай на кнопки найденного слова. Если слово угадано правильно, то появится картинка.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76" y="4816650"/>
            <a:ext cx="1651367" cy="20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Умножение 80">
            <a:hlinkClick r:id="" action="ppaction://hlinkshowjump?jump=endshow"/>
          </p:cNvPr>
          <p:cNvSpPr/>
          <p:nvPr/>
        </p:nvSpPr>
        <p:spPr>
          <a:xfrm>
            <a:off x="-76333" y="6459326"/>
            <a:ext cx="543654" cy="416796"/>
          </a:xfrm>
          <a:prstGeom prst="mathMultiply">
            <a:avLst>
              <a:gd name="adj1" fmla="val 23520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005" y="92893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s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093" y="92893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u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181" y="92893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g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7628" y="92893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9716" y="92893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r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3723" y="92893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5811" y="92893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5811" y="884981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73723" y="884981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69716" y="884981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9716" y="1677069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r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92893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884981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o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1677069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t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2467266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3279370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t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4071458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o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005" y="884981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m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093" y="884981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07181" y="884981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l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77628" y="884981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k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005" y="1677069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005" y="2467266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005" y="3279370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15093" y="3279370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q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15093" y="2467266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u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5093" y="1677069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07181" y="1677069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t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77628" y="1677069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o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77628" y="2467266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n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07181" y="2467266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181" y="3279370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o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77628" y="3279370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n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69716" y="2467266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j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69716" y="3279370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u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73723" y="3279370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73723" y="2467266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73723" y="1677069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65811" y="1677069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f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65811" y="2467266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65811" y="3279370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65811" y="4071458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h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3005" y="4071458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m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15093" y="4071458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15093" y="488464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3005" y="488464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t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07181" y="4071458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07181" y="488464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r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907181" y="570088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115093" y="570088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3005" y="570088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d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677628" y="4071458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677628" y="488464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g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77628" y="570088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g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469716" y="4071458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69716" y="488464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o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69716" y="570088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f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73723" y="570088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f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73723" y="488464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73723" y="4071458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065811" y="488464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065811" y="570088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868144" y="570088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k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868144" y="4884642"/>
            <a:ext cx="7920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8" y="520779"/>
            <a:ext cx="8028384" cy="5347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8" y="520779"/>
            <a:ext cx="76200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2" y="568852"/>
            <a:ext cx="7852555" cy="5035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" t="6059" r="9732" b="-2172"/>
          <a:stretch/>
        </p:blipFill>
        <p:spPr>
          <a:xfrm>
            <a:off x="467321" y="295983"/>
            <a:ext cx="8298243" cy="63717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0" y="466241"/>
            <a:ext cx="7465435" cy="5993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4" y="409881"/>
            <a:ext cx="7164288" cy="5373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4" y="488937"/>
            <a:ext cx="6981014" cy="5805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518813"/>
            <a:ext cx="8499227" cy="5688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241"/>
            <a:ext cx="8222852" cy="5478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9" y="465164"/>
            <a:ext cx="6660232" cy="4978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4" y="465164"/>
            <a:ext cx="8096250" cy="539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8" y="372835"/>
            <a:ext cx="7694755" cy="5133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0" y="332656"/>
            <a:ext cx="6369386" cy="6369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601504" y="6459326"/>
            <a:ext cx="512739" cy="41679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3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3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40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0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44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44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45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46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4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47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000"/>
                            </p:stCondLst>
                            <p:childTnLst>
                              <p:par>
                                <p:cTn id="4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9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0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0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2000"/>
                            </p:stCondLst>
                            <p:childTnLst>
                              <p:par>
                                <p:cTn id="5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7656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hlinkClick r:id="rId2"/>
              </a:rPr>
              <a:t>Создание </a:t>
            </a:r>
            <a:r>
              <a:rPr lang="ru-RU" sz="2000" dirty="0" err="1" smtClean="0">
                <a:hlinkClick r:id="rId2"/>
              </a:rPr>
              <a:t>филворда</a:t>
            </a:r>
            <a:endParaRPr lang="ru-RU" sz="2000" dirty="0" smtClean="0">
              <a:hlinkClick r:id="rId2"/>
            </a:endParaRPr>
          </a:p>
          <a:p>
            <a:r>
              <a:rPr lang="ru-RU" sz="2000" dirty="0" smtClean="0">
                <a:hlinkClick r:id="rId3"/>
              </a:rPr>
              <a:t>Фон </a:t>
            </a:r>
            <a:r>
              <a:rPr lang="ru-RU" sz="2000" dirty="0" smtClean="0"/>
              <a:t>                        </a:t>
            </a:r>
            <a:r>
              <a:rPr lang="ru-RU" sz="2000" dirty="0" smtClean="0">
                <a:hlinkClick r:id="rId4"/>
              </a:rPr>
              <a:t>Повар</a:t>
            </a:r>
            <a:endParaRPr lang="ru-RU" sz="2000" dirty="0" smtClean="0"/>
          </a:p>
          <a:p>
            <a:r>
              <a:rPr lang="ru-RU" sz="2000" dirty="0" smtClean="0">
                <a:hlinkClick r:id="rId5"/>
              </a:rPr>
              <a:t>Сахар</a:t>
            </a:r>
            <a:r>
              <a:rPr lang="ru-RU" sz="2000" dirty="0" smtClean="0"/>
              <a:t>                      </a:t>
            </a:r>
            <a:r>
              <a:rPr lang="ru-RU" sz="2000" dirty="0" smtClean="0">
                <a:hlinkClick r:id="rId6"/>
              </a:rPr>
              <a:t>Молоко</a:t>
            </a:r>
            <a:endParaRPr lang="ru-RU" sz="2000" dirty="0" smtClean="0"/>
          </a:p>
          <a:p>
            <a:r>
              <a:rPr lang="ru-RU" sz="2000" dirty="0" smtClean="0">
                <a:hlinkClick r:id="rId7"/>
              </a:rPr>
              <a:t>Перец</a:t>
            </a:r>
            <a:r>
              <a:rPr lang="ru-RU" sz="2000" dirty="0" smtClean="0"/>
              <a:t>                     </a:t>
            </a:r>
            <a:r>
              <a:rPr lang="ru-RU" sz="2000" dirty="0" smtClean="0">
                <a:hlinkClick r:id="rId8"/>
              </a:rPr>
              <a:t>Печенье</a:t>
            </a:r>
            <a:endParaRPr lang="ru-RU" sz="2000" dirty="0" smtClean="0"/>
          </a:p>
          <a:p>
            <a:r>
              <a:rPr lang="ru-RU" sz="2000" dirty="0" smtClean="0">
                <a:hlinkClick r:id="rId9"/>
              </a:rPr>
              <a:t>Мясо</a:t>
            </a:r>
            <a:r>
              <a:rPr lang="ru-RU" sz="2000" dirty="0" smtClean="0"/>
              <a:t>                       </a:t>
            </a:r>
            <a:r>
              <a:rPr lang="ru-RU" sz="2000" dirty="0" smtClean="0">
                <a:hlinkClick r:id="rId10"/>
              </a:rPr>
              <a:t>Сок</a:t>
            </a:r>
            <a:endParaRPr lang="ru-RU" sz="2000" dirty="0" smtClean="0"/>
          </a:p>
          <a:p>
            <a:r>
              <a:rPr lang="ru-RU" sz="2000" dirty="0" smtClean="0">
                <a:hlinkClick r:id="rId11"/>
              </a:rPr>
              <a:t>Рыба</a:t>
            </a:r>
            <a:r>
              <a:rPr lang="ru-RU" sz="2000" dirty="0" smtClean="0"/>
              <a:t>                       </a:t>
            </a:r>
            <a:r>
              <a:rPr lang="ru-RU" sz="2000" dirty="0" smtClean="0">
                <a:hlinkClick r:id="rId12"/>
              </a:rPr>
              <a:t>Картофель</a:t>
            </a:r>
            <a:endParaRPr lang="ru-RU" sz="2000" dirty="0" smtClean="0"/>
          </a:p>
          <a:p>
            <a:r>
              <a:rPr lang="ru-RU" sz="2000" dirty="0" smtClean="0">
                <a:hlinkClick r:id="rId13"/>
              </a:rPr>
              <a:t>Хлеб</a:t>
            </a:r>
            <a:r>
              <a:rPr lang="ru-RU" sz="2000" dirty="0" smtClean="0"/>
              <a:t>                        </a:t>
            </a:r>
            <a:r>
              <a:rPr lang="ru-RU" sz="2000" dirty="0" smtClean="0">
                <a:hlinkClick r:id="rId14"/>
              </a:rPr>
              <a:t>Яйцо</a:t>
            </a:r>
            <a:endParaRPr lang="ru-RU" sz="2000" dirty="0" smtClean="0"/>
          </a:p>
          <a:p>
            <a:r>
              <a:rPr lang="ru-RU" sz="2000" dirty="0" smtClean="0">
                <a:hlinkClick r:id="rId15"/>
              </a:rPr>
              <a:t>Кофе</a:t>
            </a:r>
            <a:r>
              <a:rPr lang="ru-RU" sz="2000" dirty="0" smtClean="0"/>
              <a:t>                        </a:t>
            </a:r>
            <a:r>
              <a:rPr lang="ru-RU" sz="2000" dirty="0" smtClean="0">
                <a:hlinkClick r:id="rId16"/>
              </a:rPr>
              <a:t>Торт</a:t>
            </a:r>
            <a:endParaRPr lang="ru-RU" sz="2000" dirty="0" smtClean="0"/>
          </a:p>
          <a:p>
            <a:r>
              <a:rPr lang="ru-RU" sz="2000" dirty="0">
                <a:hlinkClick r:id="rId17"/>
              </a:rPr>
              <a:t>Л</a:t>
            </a:r>
            <a:r>
              <a:rPr lang="ru-RU" sz="2000" dirty="0" smtClean="0">
                <a:hlinkClick r:id="rId17"/>
              </a:rPr>
              <a:t>ук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0"/>
            <a:ext cx="4500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Интернет - источники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191</Words>
  <Application>Microsoft Office PowerPoint</Application>
  <PresentationFormat>Экран (4:3)</PresentationFormat>
  <Paragraphs>90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 и Людмила</dc:creator>
  <cp:lastModifiedBy>Кирил и Людмила</cp:lastModifiedBy>
  <cp:revision>18</cp:revision>
  <dcterms:created xsi:type="dcterms:W3CDTF">2019-09-28T16:29:14Z</dcterms:created>
  <dcterms:modified xsi:type="dcterms:W3CDTF">2019-09-30T16:42:25Z</dcterms:modified>
</cp:coreProperties>
</file>