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4" r:id="rId5"/>
    <p:sldId id="275" r:id="rId6"/>
    <p:sldId id="259" r:id="rId7"/>
    <p:sldId id="276" r:id="rId8"/>
    <p:sldId id="260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8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BBD9F0-C832-4941-BFE3-E9A24FE6981F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267200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</a:rPr>
              <a:t>Решение задания </a:t>
            </a:r>
            <a:r>
              <a:rPr lang="ru-RU" sz="4000" dirty="0" smtClean="0">
                <a:effectLst/>
              </a:rPr>
              <a:t>по теме «Файловая </a:t>
            </a:r>
            <a:r>
              <a:rPr lang="ru-RU" sz="4000" dirty="0">
                <a:effectLst/>
              </a:rPr>
              <a:t>система организации </a:t>
            </a:r>
            <a:r>
              <a:rPr lang="ru-RU" sz="4000" dirty="0" smtClean="0">
                <a:effectLst/>
              </a:rPr>
              <a:t>данных»</a:t>
            </a:r>
            <a:endParaRPr lang="ru-RU" sz="4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Свириденко Н.А.</a:t>
            </a:r>
          </a:p>
          <a:p>
            <a:r>
              <a:rPr lang="ru-RU" dirty="0" smtClean="0"/>
              <a:t>учитель информатики</a:t>
            </a:r>
          </a:p>
          <a:p>
            <a:r>
              <a:rPr lang="ru-RU" dirty="0" smtClean="0"/>
              <a:t>МБОУ «Лицей №34»</a:t>
            </a:r>
          </a:p>
          <a:p>
            <a:r>
              <a:rPr lang="ru-RU" dirty="0" err="1" smtClean="0"/>
              <a:t>г.Новокузнецк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7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Пользователь находился в каталоге Расписание. Сначала он поднялся на один уровень вверх, затем спустился на один уровень вниз, потом ещё раз спустился на один уровень вниз. В результате он оказался в каталоге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С:\учёба\информатика\ГИА.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Укажите полный путь каталога, с которым пользователь начинал работу.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1) С:\учёба\2013\Расписание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2) С :\учёба\информатика\Расписание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3) С:\Расписание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4) С:\учёба\Расписание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1582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Пользователь находился в каталоге Расписание. Сначала он поднялся на один уровень вверх, затем спустился на один уровень вниз, потом ещё раз спустился на один уровень вниз. В результате он оказался в каталоге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С:\учёба\информатика\ГИА.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Укажите полный путь каталога, с которым пользователь начинал работу.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1) С:\учёба\2013\Расписание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2) С :\учёба\информатика\Расписание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3) С:\Расписание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4) С:\учёба\Расписание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466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некотором каталоге хранился файл </a:t>
            </a:r>
            <a:r>
              <a:rPr lang="ru-RU" b="1" dirty="0"/>
              <a:t>Газета.doc</a:t>
            </a:r>
            <a:r>
              <a:rPr lang="ru-RU" dirty="0"/>
              <a:t>, имевший полное имя </a:t>
            </a:r>
            <a:r>
              <a:rPr lang="ru-RU" b="1" dirty="0"/>
              <a:t>С:\Сентябрь\Выпуск1\Газета.doc</a:t>
            </a:r>
            <a:r>
              <a:rPr lang="ru-RU" dirty="0"/>
              <a:t>. Пользователь, находившийся в этом каталоге, поднялся на один уровень вверх, создал подкаталог </a:t>
            </a:r>
            <a:r>
              <a:rPr lang="ru-RU" b="1" dirty="0"/>
              <a:t>Вёрстка</a:t>
            </a:r>
            <a:r>
              <a:rPr lang="ru-RU" dirty="0"/>
              <a:t> и переместил в созданный подкаталог файл </a:t>
            </a:r>
            <a:r>
              <a:rPr lang="ru-RU" b="1" dirty="0"/>
              <a:t>Газета.doc</a:t>
            </a:r>
            <a:r>
              <a:rPr lang="ru-RU" dirty="0"/>
              <a:t>. Каково стало полное имя этого файла после перемещения?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1) С:\Сентябрь\Вёрстка\Газета.doc</a:t>
            </a:r>
          </a:p>
          <a:p>
            <a:pPr marL="0" indent="0">
              <a:buNone/>
            </a:pPr>
            <a:r>
              <a:rPr lang="ru-RU" dirty="0"/>
              <a:t>2) С:\Bёрстка\Сентябрь\Выпуск1\Газета.doc</a:t>
            </a:r>
          </a:p>
          <a:p>
            <a:pPr marL="0" indent="0">
              <a:buNone/>
            </a:pPr>
            <a:r>
              <a:rPr lang="ru-RU" dirty="0"/>
              <a:t>3) С:\Вёрстка\Газета.doc</a:t>
            </a:r>
          </a:p>
          <a:p>
            <a:pPr marL="0" indent="0">
              <a:buNone/>
            </a:pPr>
            <a:r>
              <a:rPr lang="ru-RU" dirty="0"/>
              <a:t>4) С:\Сентябрь\Выпуск1\Вёрстка\Газета.doc</a:t>
            </a:r>
          </a:p>
        </p:txBody>
      </p:sp>
    </p:spTree>
    <p:extLst>
      <p:ext uri="{BB962C8B-B14F-4D97-AF65-F5344CB8AC3E}">
        <p14:creationId xmlns:p14="http://schemas.microsoft.com/office/powerpoint/2010/main" val="18221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некотором каталоге хранился файл </a:t>
            </a:r>
            <a:r>
              <a:rPr lang="ru-RU" b="1" dirty="0"/>
              <a:t>Газета.doc</a:t>
            </a:r>
            <a:r>
              <a:rPr lang="ru-RU" dirty="0"/>
              <a:t>, имевший полное имя </a:t>
            </a:r>
            <a:r>
              <a:rPr lang="ru-RU" b="1" dirty="0"/>
              <a:t>С:\Сентябрь\Выпуск1\Газета.doc</a:t>
            </a:r>
            <a:r>
              <a:rPr lang="ru-RU" dirty="0"/>
              <a:t>. Пользователь, находившийся в этом каталоге, поднялся на один уровень вверх, создал подкаталог </a:t>
            </a:r>
            <a:r>
              <a:rPr lang="ru-RU" b="1" dirty="0"/>
              <a:t>Вёрстка</a:t>
            </a:r>
            <a:r>
              <a:rPr lang="ru-RU" dirty="0"/>
              <a:t> и переместил в созданный подкаталог файл </a:t>
            </a:r>
            <a:r>
              <a:rPr lang="ru-RU" b="1" dirty="0"/>
              <a:t>Газета.doc</a:t>
            </a:r>
            <a:r>
              <a:rPr lang="ru-RU" dirty="0"/>
              <a:t>. Каково стало полное имя этого файла после перемещения?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1) С:\Сентябрь\Вёрстка\Газета.doc</a:t>
            </a:r>
          </a:p>
          <a:p>
            <a:pPr marL="0" indent="0">
              <a:buNone/>
            </a:pPr>
            <a:r>
              <a:rPr lang="ru-RU" dirty="0"/>
              <a:t>2) С:\Bёрстка\Сентябрь\Выпуск1\Газета.doc</a:t>
            </a:r>
          </a:p>
          <a:p>
            <a:pPr marL="0" indent="0">
              <a:buNone/>
            </a:pPr>
            <a:r>
              <a:rPr lang="ru-RU" dirty="0"/>
              <a:t>3) С:\Вёрстка\Газета.doc</a:t>
            </a:r>
          </a:p>
          <a:p>
            <a:pPr marL="0" indent="0">
              <a:buNone/>
            </a:pPr>
            <a:r>
              <a:rPr lang="ru-RU" dirty="0"/>
              <a:t>4) С:\Сентябрь\Выпуск1\Вёрстка\Газета.doc</a:t>
            </a:r>
          </a:p>
        </p:txBody>
      </p:sp>
    </p:spTree>
    <p:extLst>
      <p:ext uri="{BB962C8B-B14F-4D97-AF65-F5344CB8AC3E}">
        <p14:creationId xmlns:p14="http://schemas.microsoft.com/office/powerpoint/2010/main" val="13756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В некотором каталоге хранится файл Оценки.doc. После того, как в этом каталоге создали подкаталог и переместили туда файл Оценки.doc, его полное имя стало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С:\Школа\Классы\9Б\Оценки.doc.</a:t>
            </a:r>
          </a:p>
          <a:p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Каково полное имя созданного подкаталога?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1) Классы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2) С:\Школа\Классы\9Б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3) С :\Школа\Классы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4) 9Б</a:t>
            </a:r>
          </a:p>
        </p:txBody>
      </p:sp>
    </p:spTree>
    <p:extLst>
      <p:ext uri="{BB962C8B-B14F-4D97-AF65-F5344CB8AC3E}">
        <p14:creationId xmlns:p14="http://schemas.microsoft.com/office/powerpoint/2010/main" val="30731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В некотором каталоге хранится файл Оценки.doc. После того, как в этом каталоге создали подкаталог и переместили туда файл Оценки.doc, его полное имя стало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С:\Школа\Классы\9Б\Оценки.doc.</a:t>
            </a:r>
          </a:p>
          <a:p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Каково полное имя созданного подкаталога?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1) Классы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2) С:\Школа\Классы\9Б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3) С :\Школа\Классы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4) 9Б</a:t>
            </a:r>
          </a:p>
        </p:txBody>
      </p:sp>
    </p:spTree>
    <p:extLst>
      <p:ext uri="{BB962C8B-B14F-4D97-AF65-F5344CB8AC3E}">
        <p14:creationId xmlns:p14="http://schemas.microsoft.com/office/powerpoint/2010/main" val="9333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В некотором каталоге хранится файл Оценки.doc. После того, как в этом каталоге создали подкаталог и переместили туда файл Оценки.doc, его полное имя стало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С:\Школа\Классы\9Б\Оценки.doc.</a:t>
            </a:r>
          </a:p>
          <a:p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Каково полное имя созданного подкаталога?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1) Классы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2) С:\Школа\Классы\9Б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3) С :\Школа\Классы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4) </a:t>
            </a:r>
            <a:r>
              <a:rPr lang="ru-RU" sz="1400" dirty="0" smtClean="0"/>
              <a:t>9Б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08518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Поскольку полное имя файла после создания подкаталога С:\Школа\Классы\9Б\Оценки.doc, полное имя созданного подкаталога — С:\Школа\Классы\9Б.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Правильный ответ указан под номером 2.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7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39618" r="46080" b="45246"/>
          <a:stretch/>
        </p:blipFill>
        <p:spPr bwMode="auto">
          <a:xfrm>
            <a:off x="694" y="1052737"/>
            <a:ext cx="9143306" cy="148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54387" r="46080" b="32953"/>
          <a:stretch/>
        </p:blipFill>
        <p:spPr bwMode="auto">
          <a:xfrm>
            <a:off x="-15470" y="2492896"/>
            <a:ext cx="9143306" cy="12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2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50666" r="46154" b="26188"/>
          <a:stretch/>
        </p:blipFill>
        <p:spPr bwMode="auto">
          <a:xfrm>
            <a:off x="-1" y="620688"/>
            <a:ext cx="9144001" cy="22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74631" r="46154" b="14857"/>
          <a:stretch/>
        </p:blipFill>
        <p:spPr bwMode="auto">
          <a:xfrm>
            <a:off x="0" y="2911642"/>
            <a:ext cx="9144001" cy="104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2668" r="46006" b="35185"/>
          <a:stretch/>
        </p:blipFill>
        <p:spPr bwMode="auto">
          <a:xfrm>
            <a:off x="0" y="764703"/>
            <a:ext cx="9144000" cy="21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64876" r="46006" b="28000"/>
          <a:stretch/>
        </p:blipFill>
        <p:spPr bwMode="auto">
          <a:xfrm>
            <a:off x="0" y="2875012"/>
            <a:ext cx="9144000" cy="6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некотором каталоге хранился </a:t>
            </a:r>
            <a:r>
              <a:rPr lang="ru-RU" dirty="0" smtClean="0"/>
              <a:t>файл</a:t>
            </a:r>
            <a:r>
              <a:rPr lang="ru-RU" dirty="0"/>
              <a:t> </a:t>
            </a:r>
            <a:r>
              <a:rPr lang="ru-RU" b="1" dirty="0"/>
              <a:t>Хризантема.doc</a:t>
            </a:r>
            <a:r>
              <a:rPr lang="ru-RU" dirty="0"/>
              <a:t>, </a:t>
            </a:r>
            <a:r>
              <a:rPr lang="ru-RU" dirty="0" smtClean="0"/>
              <a:t>имевший </a:t>
            </a:r>
            <a:r>
              <a:rPr lang="ru-RU" dirty="0"/>
              <a:t>полное имя </a:t>
            </a:r>
            <a:r>
              <a:rPr lang="ru-RU" b="1" dirty="0"/>
              <a:t>D:\2013\Осень\Хризантема.doc</a:t>
            </a:r>
            <a:r>
              <a:rPr lang="ru-RU" dirty="0"/>
              <a:t>. В этом каталоге создали подкаталог </a:t>
            </a:r>
            <a:r>
              <a:rPr lang="ru-RU" b="1" dirty="0"/>
              <a:t>Ноябрь</a:t>
            </a:r>
            <a:r>
              <a:rPr lang="ru-RU" dirty="0"/>
              <a:t> и </a:t>
            </a:r>
            <a:r>
              <a:rPr lang="ru-RU" dirty="0" smtClean="0"/>
              <a:t>файл</a:t>
            </a:r>
            <a:r>
              <a:rPr lang="ru-RU" dirty="0"/>
              <a:t> </a:t>
            </a:r>
            <a:r>
              <a:rPr lang="ru-RU" b="1" dirty="0"/>
              <a:t>Хризантема.doc</a:t>
            </a:r>
            <a:r>
              <a:rPr lang="ru-RU" dirty="0"/>
              <a:t> переместили в </a:t>
            </a:r>
            <a:r>
              <a:rPr lang="ru-RU" dirty="0" smtClean="0"/>
              <a:t>созданный </a:t>
            </a:r>
            <a:r>
              <a:rPr lang="ru-RU" dirty="0"/>
              <a:t>подкаталог. Укажите полное имя этого </a:t>
            </a:r>
            <a:r>
              <a:rPr lang="ru-RU" dirty="0" smtClean="0"/>
              <a:t>файла </a:t>
            </a:r>
            <a:r>
              <a:rPr lang="ru-RU" dirty="0"/>
              <a:t>после перемещения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Основано на учебнике </a:t>
            </a:r>
            <a:r>
              <a:rPr lang="ru-RU" dirty="0" err="1"/>
              <a:t>Босовой</a:t>
            </a:r>
            <a:r>
              <a:rPr lang="ru-RU" dirty="0"/>
              <a:t> Людмилы </a:t>
            </a:r>
            <a:r>
              <a:rPr lang="ru-RU" dirty="0" smtClean="0"/>
              <a:t>Леонидовны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Файлы и файловые </a:t>
            </a:r>
            <a:r>
              <a:rPr lang="ru-RU" dirty="0" smtClean="0">
                <a:effectLst/>
              </a:rPr>
              <a:t>структуры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Файл</a:t>
            </a:r>
            <a:r>
              <a:rPr lang="ru-RU" dirty="0"/>
              <a:t> — это поименованная область внешней памяти.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Файловая система </a:t>
            </a:r>
            <a:r>
              <a:rPr lang="ru-RU" dirty="0"/>
              <a:t>— это часть ОС (операционной системы), определяющая способ организации, хранения и именования файлов на носителях информации.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Файл характеризуется набором параметров </a:t>
            </a:r>
            <a:r>
              <a:rPr lang="ru-RU" dirty="0"/>
              <a:t>(имя, размер, дата создания, дата последней модификации) и атрибутами, используемыми операционной системой для его обработки (архивный, системный, скрытый, только для чтения). Размер файла выражается в байтах.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Файлы, содержащие данные </a:t>
            </a:r>
            <a:r>
              <a:rPr lang="ru-RU" dirty="0"/>
              <a:t>— графические, текстовые (рисунки, тексты), называют документами, а файлы, содержащие прикладные программы, — файлами-приложениями. Файлы-документы создаются и обрабатываются с помощью файлов-приложений.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19514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Файлы и файловые </a:t>
            </a:r>
            <a:r>
              <a:rPr lang="ru-RU" dirty="0" smtClean="0">
                <a:effectLst/>
              </a:rPr>
              <a:t>структуры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Имя файла, как правило, состоит из двух частей, разделённых точкой: собственно имени файла и расширения. Собственно имя файлу даёт пользователь. Делать это рекомендуется осмысленно, отражая в имени содержание файла, хотя пользователь может задавать в качестве имени произвольный набор символов. Расширение имени обычно задаётся программой автоматически при создании файла. Расширения не обязательны, но они широко используются.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Чтобы обратиться к нужному файлу, хранящемуся на некотором диске, можно указать путь к файлу — имена всех каталогов от корневого до того, в котором непосредственно находится файл.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операционной системе </a:t>
            </a:r>
            <a:r>
              <a:rPr lang="ru-RU" dirty="0" err="1"/>
              <a:t>Windows</a:t>
            </a:r>
            <a:r>
              <a:rPr lang="ru-RU" dirty="0"/>
              <a:t> путь к файлу начинается с логического имени устройства внешней памяти; после имени каждого подкаталога ставится обратный </a:t>
            </a:r>
            <a:r>
              <a:rPr lang="ru-RU" dirty="0" err="1"/>
              <a:t>слэш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69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Файлы и файловые </a:t>
            </a:r>
            <a:r>
              <a:rPr lang="ru-RU" dirty="0" smtClean="0">
                <a:effectLst/>
              </a:rPr>
              <a:t>структуры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Последовательно записанные путь к файлу и имя файла составляют полное имя файла. Не может быть двух файлов, имеющих одинаковые полные имена.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Пример </a:t>
            </a:r>
            <a:r>
              <a:rPr lang="ru-RU" dirty="0"/>
              <a:t>полного имени файла в ОС </a:t>
            </a:r>
            <a:r>
              <a:rPr lang="ru-RU" dirty="0" err="1" smtClean="0"/>
              <a:t>Windows</a:t>
            </a:r>
            <a:r>
              <a:rPr lang="ru-RU" dirty="0" smtClean="0"/>
              <a:t>: </a:t>
            </a:r>
            <a:r>
              <a:rPr lang="ru-RU" b="1" dirty="0" smtClean="0"/>
              <a:t>Е</a:t>
            </a:r>
            <a:r>
              <a:rPr lang="ru-RU" b="1" dirty="0"/>
              <a:t>:\изображения\фото\Катунь.png</a:t>
            </a:r>
          </a:p>
        </p:txBody>
      </p:sp>
    </p:spTree>
    <p:extLst>
      <p:ext uri="{BB962C8B-B14F-4D97-AF65-F5344CB8AC3E}">
        <p14:creationId xmlns:p14="http://schemas.microsoft.com/office/powerpoint/2010/main" val="2685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задания </a:t>
            </a:r>
            <a:r>
              <a:rPr lang="ru-RU" dirty="0" smtClean="0"/>
              <a:t>ОГЭ </a:t>
            </a:r>
            <a:r>
              <a:rPr lang="ru-RU" dirty="0"/>
              <a:t>по информатике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нас есть некоторый каталог </a:t>
            </a:r>
            <a:r>
              <a:rPr lang="ru-RU" b="1" dirty="0"/>
              <a:t>D:\2013\Осень</a:t>
            </a:r>
            <a:r>
              <a:rPr lang="ru-RU" dirty="0"/>
              <a:t> в котором мы создаем еще один каталог (папку для файлов) с именем </a:t>
            </a:r>
            <a:r>
              <a:rPr lang="ru-RU" b="1" dirty="0"/>
              <a:t>Ноябрь</a:t>
            </a:r>
            <a:r>
              <a:rPr lang="ru-RU" dirty="0"/>
              <a:t>. Получается полный путь к этому новому Каталогу будет </a:t>
            </a:r>
            <a:r>
              <a:rPr lang="ru-RU" b="1" dirty="0"/>
              <a:t>D:\2013\Осень\Ноябрь</a:t>
            </a:r>
            <a:r>
              <a:rPr lang="ru-RU" dirty="0"/>
              <a:t> в этот каталог мы помещаем файл </a:t>
            </a:r>
            <a:r>
              <a:rPr lang="ru-RU" b="1" dirty="0"/>
              <a:t>Хризантема.doc</a:t>
            </a:r>
            <a:r>
              <a:rPr lang="ru-RU" dirty="0"/>
              <a:t> и полное имя этого файла станет </a:t>
            </a:r>
            <a:r>
              <a:rPr lang="ru-RU" b="1" dirty="0"/>
              <a:t>D:\2013\Осень\Ноябрь\Хризантема.doc</a:t>
            </a:r>
          </a:p>
        </p:txBody>
      </p:sp>
    </p:spTree>
    <p:extLst>
      <p:ext uri="{BB962C8B-B14F-4D97-AF65-F5344CB8AC3E}">
        <p14:creationId xmlns:p14="http://schemas.microsoft.com/office/powerpoint/2010/main" val="10773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Пользователь работал с каталогом </a:t>
            </a:r>
            <a:r>
              <a:rPr lang="ru-RU" b="1" dirty="0"/>
              <a:t>D:\Квартиры\Цены\Дорогие</a:t>
            </a:r>
            <a:r>
              <a:rPr lang="ru-RU" dirty="0"/>
              <a:t>. Сначала он поднялся на один уровень вверх, затем спустился на один уровень вниз в каталог </a:t>
            </a:r>
            <a:r>
              <a:rPr lang="ru-RU" b="1" dirty="0"/>
              <a:t>Премиум</a:t>
            </a:r>
            <a:r>
              <a:rPr lang="ru-RU" dirty="0"/>
              <a:t>, потом он спустился ещё на один уровень в каталог </a:t>
            </a:r>
            <a:r>
              <a:rPr lang="ru-RU" b="1" dirty="0"/>
              <a:t>Центральный</a:t>
            </a:r>
            <a:r>
              <a:rPr lang="ru-RU" dirty="0"/>
              <a:t>. Укажите полный путь каталога, в котором оказался пользователь.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Решение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Выполним действия пользователя, стартуя из </a:t>
            </a:r>
            <a:r>
              <a:rPr lang="ru-RU" b="1" dirty="0"/>
              <a:t>D:\Квартиры\Цены\Дорогие</a:t>
            </a:r>
            <a:r>
              <a:rPr lang="ru-RU" dirty="0"/>
              <a:t>. Поднимемся на один уровень вверх, окажемся в </a:t>
            </a:r>
            <a:r>
              <a:rPr lang="ru-RU" b="1" dirty="0"/>
              <a:t>D:\Квартиры\Цены</a:t>
            </a:r>
            <a:r>
              <a:rPr lang="ru-RU" dirty="0"/>
              <a:t>. Теперь, спустившись на один уровень вниз, попадём в каталог </a:t>
            </a:r>
            <a:r>
              <a:rPr lang="ru-RU" b="1" dirty="0"/>
              <a:t>D:\Квартиры\Цены\Премиум</a:t>
            </a:r>
            <a:r>
              <a:rPr lang="ru-RU" dirty="0"/>
              <a:t>. Если из данного каталога спуститься на один уровень вниз в каталог Центральный, то полный путь каталога будет </a:t>
            </a:r>
            <a:r>
              <a:rPr lang="ru-RU" b="1" dirty="0"/>
              <a:t>D:\Квартиры\Цены\Премиум\Центральный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3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Пользователь работал с каталогом </a:t>
            </a:r>
            <a:r>
              <a:rPr lang="ru-RU" b="1" dirty="0"/>
              <a:t>Декабрь</a:t>
            </a:r>
            <a:r>
              <a:rPr lang="ru-RU" dirty="0"/>
              <a:t>. Сначала он поднялся на один уровень вверх, потом спустился на один уровень вниз и ещё раз спустился на один уровень вниз. В результате он оказался в каталоге </a:t>
            </a:r>
            <a:r>
              <a:rPr lang="ru-RU" b="1" dirty="0"/>
              <a:t>C:\Календарь\Зима\Январь\17\ </a:t>
            </a:r>
          </a:p>
          <a:p>
            <a:pPr marL="0" indent="0">
              <a:buNone/>
            </a:pPr>
            <a:r>
              <a:rPr lang="ru-RU" dirty="0"/>
              <a:t>Укажите полный путь каталога, с которым пользователь начинал работу.</a:t>
            </a:r>
          </a:p>
        </p:txBody>
      </p:sp>
    </p:spTree>
    <p:extLst>
      <p:ext uri="{BB962C8B-B14F-4D97-AF65-F5344CB8AC3E}">
        <p14:creationId xmlns:p14="http://schemas.microsoft.com/office/powerpoint/2010/main" val="33739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15398" r="62535" b="15067"/>
          <a:stretch/>
        </p:blipFill>
        <p:spPr bwMode="auto">
          <a:xfrm>
            <a:off x="1187624" y="149399"/>
            <a:ext cx="700620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273</TotalTime>
  <Words>865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Решение задания по теме «Файловая система организации данных»</vt:lpstr>
      <vt:lpstr>Презентация PowerPoint</vt:lpstr>
      <vt:lpstr>Файлы и файловые структуры</vt:lpstr>
      <vt:lpstr>Файлы и файловые структуры</vt:lpstr>
      <vt:lpstr>Файлы и файловые структуры</vt:lpstr>
      <vt:lpstr>Решение задания ОГЭ по информатике: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задания 3 ОГЭ по информатике. Формальные описания реальных объектов и процессов</dc:title>
  <dc:creator>rmu204</dc:creator>
  <cp:lastModifiedBy>rmu204</cp:lastModifiedBy>
  <cp:revision>15</cp:revision>
  <dcterms:created xsi:type="dcterms:W3CDTF">2020-04-29T03:22:21Z</dcterms:created>
  <dcterms:modified xsi:type="dcterms:W3CDTF">2020-08-24T06:16:47Z</dcterms:modified>
</cp:coreProperties>
</file>