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1" r:id="rId2"/>
    <p:sldId id="302" r:id="rId3"/>
    <p:sldId id="304" r:id="rId4"/>
    <p:sldId id="303" r:id="rId5"/>
    <p:sldId id="305" r:id="rId6"/>
    <p:sldId id="307" r:id="rId7"/>
    <p:sldId id="30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3477" autoAdjust="0"/>
  </p:normalViewPr>
  <p:slideViewPr>
    <p:cSldViewPr snapToGrid="0">
      <p:cViewPr>
        <p:scale>
          <a:sx n="62" d="100"/>
          <a:sy n="62" d="100"/>
        </p:scale>
        <p:origin x="-99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86348-C397-4768-A466-8CDB09D6049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1B43A2-D061-424C-B74E-F33A05564B5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Кубизм </a:t>
          </a:r>
          <a:r>
            <a:rPr lang="kk-KZ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әдісі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CD77-6915-4760-9490-BA45D8C8FAEA}" type="parTrans" cxnId="{1B6B3CB1-634C-47AA-A51C-CA99F6D215F6}">
      <dgm:prSet/>
      <dgm:spPr/>
      <dgm:t>
        <a:bodyPr/>
        <a:lstStyle/>
        <a:p>
          <a:endParaRPr lang="ru-RU"/>
        </a:p>
      </dgm:t>
    </dgm:pt>
    <dgm:pt modelId="{7A22A1E2-FDE4-4D5D-9C21-C576F565D366}" type="sibTrans" cxnId="{1B6B3CB1-634C-47AA-A51C-CA99F6D215F6}">
      <dgm:prSet/>
      <dgm:spPr/>
      <dgm:t>
        <a:bodyPr/>
        <a:lstStyle/>
        <a:p>
          <a:endParaRPr lang="ru-RU"/>
        </a:p>
      </dgm:t>
    </dgm:pt>
    <dgm:pt modelId="{7F64BD35-1656-4243-AAEA-CDB66575C6D2}">
      <dgm:prSet phldrT="[Текст]"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Көк түс-іздеуші даталар бойынша жұмыс істеу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781287A-03F5-4D2F-B9A9-E95CD5E7C9BD}" type="parTrans" cxnId="{1867BE15-0536-436A-8469-01903D491113}">
      <dgm:prSet/>
      <dgm:spPr/>
      <dgm:t>
        <a:bodyPr/>
        <a:lstStyle/>
        <a:p>
          <a:endParaRPr lang="ru-RU"/>
        </a:p>
      </dgm:t>
    </dgm:pt>
    <dgm:pt modelId="{8D1C5912-5E1B-42B9-A1A0-16373352E346}" type="sibTrans" cxnId="{1867BE15-0536-436A-8469-01903D491113}">
      <dgm:prSet/>
      <dgm:spPr/>
      <dgm:t>
        <a:bodyPr/>
        <a:lstStyle/>
        <a:p>
          <a:endParaRPr lang="ru-RU"/>
        </a:p>
      </dgm:t>
    </dgm:pt>
    <dgm:pt modelId="{3091D4E2-6385-4569-ADD2-4D017FF8F0A9}">
      <dgm:prSet phldrT="[Текст]"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Сары-сөз тапқыш осы тақырыпқа қатысты авторлардың сөздері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0EC4184-AE57-4306-BB79-4DDBFC05C710}" type="parTrans" cxnId="{075A95C2-AD3A-4C7A-B8E6-82CD1E140C01}">
      <dgm:prSet/>
      <dgm:spPr/>
      <dgm:t>
        <a:bodyPr/>
        <a:lstStyle/>
        <a:p>
          <a:endParaRPr lang="ru-RU"/>
        </a:p>
      </dgm:t>
    </dgm:pt>
    <dgm:pt modelId="{E340B07B-4250-4CE7-B58C-420BEF3E9829}" type="sibTrans" cxnId="{075A95C2-AD3A-4C7A-B8E6-82CD1E140C01}">
      <dgm:prSet/>
      <dgm:spPr/>
      <dgm:t>
        <a:bodyPr/>
        <a:lstStyle/>
        <a:p>
          <a:endParaRPr lang="ru-RU"/>
        </a:p>
      </dgm:t>
    </dgm:pt>
    <dgm:pt modelId="{464BB730-B606-45E6-BF4A-8942DC0DAB6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Болжау</a:t>
          </a:r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kk-KZ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әдісі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A550B3-0619-46A7-8ACF-CFFEFA23F7B2}" type="parTrans" cxnId="{725D89A6-5A65-4DB5-B03D-90C002AF27AF}">
      <dgm:prSet/>
      <dgm:spPr/>
      <dgm:t>
        <a:bodyPr/>
        <a:lstStyle/>
        <a:p>
          <a:endParaRPr lang="ru-RU"/>
        </a:p>
      </dgm:t>
    </dgm:pt>
    <dgm:pt modelId="{E2DB8638-2CAC-4D38-8C85-873062739C70}" type="sibTrans" cxnId="{725D89A6-5A65-4DB5-B03D-90C002AF27AF}">
      <dgm:prSet/>
      <dgm:spPr/>
      <dgm:t>
        <a:bodyPr/>
        <a:lstStyle/>
        <a:p>
          <a:endParaRPr lang="ru-RU"/>
        </a:p>
      </dgm:t>
    </dgm:pt>
    <dgm:pt modelId="{8817496A-E6DF-49D0-B221-727D652E2480}">
      <dgm:prSet phldrT="[Текст]"/>
      <dgm:spPr/>
      <dgm:t>
        <a:bodyPr/>
        <a:lstStyle/>
        <a:p>
          <a:r>
            <a:rPr lang="kk-KZ" b="1" dirty="0" smtClean="0">
              <a:solidFill>
                <a:schemeClr val="tx1"/>
              </a:solidFill>
            </a:rPr>
            <a:t>Суретке қарап жаңа сабақты ашу</a:t>
          </a:r>
          <a:endParaRPr lang="ru-RU" b="1" dirty="0">
            <a:solidFill>
              <a:schemeClr val="tx1"/>
            </a:solidFill>
          </a:endParaRPr>
        </a:p>
      </dgm:t>
    </dgm:pt>
    <dgm:pt modelId="{93FDF652-7E4D-4ECF-BF9B-141621EAEA6A}" type="parTrans" cxnId="{922593CF-7D9D-4954-832F-7F7B160A716F}">
      <dgm:prSet/>
      <dgm:spPr/>
      <dgm:t>
        <a:bodyPr/>
        <a:lstStyle/>
        <a:p>
          <a:endParaRPr lang="ru-RU"/>
        </a:p>
      </dgm:t>
    </dgm:pt>
    <dgm:pt modelId="{AAF24031-8DBF-429A-9DF2-F9338D1AAF47}" type="sibTrans" cxnId="{922593CF-7D9D-4954-832F-7F7B160A716F}">
      <dgm:prSet/>
      <dgm:spPr/>
      <dgm:t>
        <a:bodyPr/>
        <a:lstStyle/>
        <a:p>
          <a:endParaRPr lang="ru-RU"/>
        </a:p>
      </dgm:t>
    </dgm:pt>
    <dgm:pt modelId="{C84623F4-5954-4144-9E9C-E3E32D4CEC02}">
      <dgm:prSet phldrT="[Текст]"/>
      <dgm:spPr/>
      <dgm:t>
        <a:bodyPr/>
        <a:lstStyle/>
        <a:p>
          <a:r>
            <a:rPr lang="kk-KZ" b="1" dirty="0" smtClean="0"/>
            <a:t>Ерте темір дәуіріндегі тайпаларды атау</a:t>
          </a:r>
          <a:endParaRPr lang="ru-RU" b="1" dirty="0"/>
        </a:p>
      </dgm:t>
    </dgm:pt>
    <dgm:pt modelId="{87B314DA-E374-4439-8B42-7A3FF8551DC0}" type="parTrans" cxnId="{AAF28E44-D06D-4E54-9F93-3DDABE89F40D}">
      <dgm:prSet/>
      <dgm:spPr/>
      <dgm:t>
        <a:bodyPr/>
        <a:lstStyle/>
        <a:p>
          <a:endParaRPr lang="ru-RU"/>
        </a:p>
      </dgm:t>
    </dgm:pt>
    <dgm:pt modelId="{D26765D5-7955-4319-BC5B-89C7C3622F1F}" type="sibTrans" cxnId="{AAF28E44-D06D-4E54-9F93-3DDABE89F40D}">
      <dgm:prSet/>
      <dgm:spPr/>
      <dgm:t>
        <a:bodyPr/>
        <a:lstStyle/>
        <a:p>
          <a:endParaRPr lang="ru-RU"/>
        </a:p>
      </dgm:t>
    </dgm:pt>
    <dgm:pt modelId="{1311481D-C864-4A05-A3CB-8500A19CACB8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</a:rPr>
            <a:t>Автор орындығы</a:t>
          </a:r>
          <a:endParaRPr lang="ru-RU" dirty="0">
            <a:solidFill>
              <a:schemeClr val="tx1"/>
            </a:solidFill>
          </a:endParaRPr>
        </a:p>
      </dgm:t>
    </dgm:pt>
    <dgm:pt modelId="{E70CAC35-D278-4189-8293-8D24752BD8FB}" type="parTrans" cxnId="{2153BAA2-42CD-421A-AE25-69DA09247EE5}">
      <dgm:prSet/>
      <dgm:spPr/>
      <dgm:t>
        <a:bodyPr/>
        <a:lstStyle/>
        <a:p>
          <a:endParaRPr lang="ru-RU"/>
        </a:p>
      </dgm:t>
    </dgm:pt>
    <dgm:pt modelId="{479E7751-8C42-492E-A84C-36A3A80A04F3}" type="sibTrans" cxnId="{2153BAA2-42CD-421A-AE25-69DA09247EE5}">
      <dgm:prSet/>
      <dgm:spPr/>
      <dgm:t>
        <a:bodyPr/>
        <a:lstStyle/>
        <a:p>
          <a:endParaRPr lang="ru-RU"/>
        </a:p>
      </dgm:t>
    </dgm:pt>
    <dgm:pt modelId="{DDAA3ED8-8866-498E-984D-D8B28C17A37D}">
      <dgm:prSet phldrT="[Текст]"/>
      <dgm:spPr/>
      <dgm:t>
        <a:bodyPr/>
        <a:lstStyle/>
        <a:p>
          <a:r>
            <a:rPr lang="kk-KZ" b="1" dirty="0" smtClean="0"/>
            <a:t>Кітаппен жұмыс топ бойынша пікір алмасу</a:t>
          </a:r>
          <a:endParaRPr lang="ru-RU" b="1" dirty="0"/>
        </a:p>
      </dgm:t>
    </dgm:pt>
    <dgm:pt modelId="{957339E8-AF26-4076-A6E0-A183C0FDDB13}" type="parTrans" cxnId="{F307461D-760D-4ADA-A681-BBF104B1D09E}">
      <dgm:prSet/>
      <dgm:spPr/>
      <dgm:t>
        <a:bodyPr/>
        <a:lstStyle/>
        <a:p>
          <a:endParaRPr lang="ru-RU"/>
        </a:p>
      </dgm:t>
    </dgm:pt>
    <dgm:pt modelId="{1BD0EDB3-103E-4CEF-B833-B9AC759F8545}" type="sibTrans" cxnId="{F307461D-760D-4ADA-A681-BBF104B1D09E}">
      <dgm:prSet/>
      <dgm:spPr/>
      <dgm:t>
        <a:bodyPr/>
        <a:lstStyle/>
        <a:p>
          <a:endParaRPr lang="ru-RU"/>
        </a:p>
      </dgm:t>
    </dgm:pt>
    <dgm:pt modelId="{627D5EC1-678B-4F62-8DD0-2A9589541C03}">
      <dgm:prSet phldrT="[Текст]" phldr="1"/>
      <dgm:spPr/>
      <dgm:t>
        <a:bodyPr/>
        <a:lstStyle/>
        <a:p>
          <a:endParaRPr lang="ru-RU" dirty="0"/>
        </a:p>
      </dgm:t>
    </dgm:pt>
    <dgm:pt modelId="{B770A684-0E7B-4497-9C2B-9E2140AE59A5}" type="parTrans" cxnId="{5CC7851D-C268-47CF-81AF-6E2E4E4B75F5}">
      <dgm:prSet/>
      <dgm:spPr/>
      <dgm:t>
        <a:bodyPr/>
        <a:lstStyle/>
        <a:p>
          <a:endParaRPr lang="ru-RU"/>
        </a:p>
      </dgm:t>
    </dgm:pt>
    <dgm:pt modelId="{D0ADC855-7A6B-4438-826D-C8D1A2083F46}" type="sibTrans" cxnId="{5CC7851D-C268-47CF-81AF-6E2E4E4B75F5}">
      <dgm:prSet/>
      <dgm:spPr/>
      <dgm:t>
        <a:bodyPr/>
        <a:lstStyle/>
        <a:p>
          <a:endParaRPr lang="ru-RU"/>
        </a:p>
      </dgm:t>
    </dgm:pt>
    <dgm:pt modelId="{7499C752-E90A-4F8E-A079-C6ACFA1E71B2}">
      <dgm:prSet phldrT="[Текст]"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Кызыл-сілтеме жасаушы оқиғаларды мәліметтерді келтіру.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E160360-C7DD-4BA8-9D6B-AA0229809D08}" type="parTrans" cxnId="{B7168AC1-6646-4DC0-9A2C-68974404CD8A}">
      <dgm:prSet/>
      <dgm:spPr/>
      <dgm:t>
        <a:bodyPr/>
        <a:lstStyle/>
        <a:p>
          <a:endParaRPr lang="ru-RU"/>
        </a:p>
      </dgm:t>
    </dgm:pt>
    <dgm:pt modelId="{ACEE8EE7-3159-4893-8A54-EF350091A575}" type="sibTrans" cxnId="{B7168AC1-6646-4DC0-9A2C-68974404CD8A}">
      <dgm:prSet/>
      <dgm:spPr/>
      <dgm:t>
        <a:bodyPr/>
        <a:lstStyle/>
        <a:p>
          <a:endParaRPr lang="ru-RU"/>
        </a:p>
      </dgm:t>
    </dgm:pt>
    <dgm:pt modelId="{BF644715-4DF1-45EC-A60F-C503CFEDDE7C}" type="pres">
      <dgm:prSet presAssocID="{90386348-C397-4768-A466-8CDB09D604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2D00AD-DB6F-429F-B823-91B1CE512C1A}" type="pres">
      <dgm:prSet presAssocID="{9D1B43A2-D061-424C-B74E-F33A05564B5E}" presName="composite" presStyleCnt="0"/>
      <dgm:spPr/>
    </dgm:pt>
    <dgm:pt modelId="{350E4E45-8230-46EA-8314-2C7F56F20897}" type="pres">
      <dgm:prSet presAssocID="{9D1B43A2-D061-424C-B74E-F33A05564B5E}" presName="parentText" presStyleLbl="alignNode1" presStyleIdx="0" presStyleCnt="3" custScaleX="148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78F82-A8A5-46AE-BB81-8EF634B76014}" type="pres">
      <dgm:prSet presAssocID="{9D1B43A2-D061-424C-B74E-F33A05564B5E}" presName="descendantText" presStyleLbl="alignAcc1" presStyleIdx="0" presStyleCnt="3" custScaleX="87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1091F-3E9F-4827-9AE3-532ED02289AA}" type="pres">
      <dgm:prSet presAssocID="{7A22A1E2-FDE4-4D5D-9C21-C576F565D366}" presName="sp" presStyleCnt="0"/>
      <dgm:spPr/>
    </dgm:pt>
    <dgm:pt modelId="{FD0241F0-3CC0-47B9-9365-00D3BA7DCBAE}" type="pres">
      <dgm:prSet presAssocID="{464BB730-B606-45E6-BF4A-8942DC0DAB6C}" presName="composite" presStyleCnt="0"/>
      <dgm:spPr/>
    </dgm:pt>
    <dgm:pt modelId="{D8771D72-9774-44C7-B715-5AB6839C5434}" type="pres">
      <dgm:prSet presAssocID="{464BB730-B606-45E6-BF4A-8942DC0DAB6C}" presName="parentText" presStyleLbl="alignNode1" presStyleIdx="1" presStyleCnt="3" custScaleX="157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50B6D-F47D-4817-BA4B-A79D3FCAFA42}" type="pres">
      <dgm:prSet presAssocID="{464BB730-B606-45E6-BF4A-8942DC0DAB6C}" presName="descendantText" presStyleLbl="alignAcc1" presStyleIdx="1" presStyleCnt="3" custScaleX="88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5E3F4-50EE-43F0-99B5-99A90ED75405}" type="pres">
      <dgm:prSet presAssocID="{E2DB8638-2CAC-4D38-8C85-873062739C70}" presName="sp" presStyleCnt="0"/>
      <dgm:spPr/>
    </dgm:pt>
    <dgm:pt modelId="{3F96AA00-069C-4BF7-AE58-0035AB5B189D}" type="pres">
      <dgm:prSet presAssocID="{1311481D-C864-4A05-A3CB-8500A19CACB8}" presName="composite" presStyleCnt="0"/>
      <dgm:spPr/>
    </dgm:pt>
    <dgm:pt modelId="{483BA00B-8BF7-48CB-B559-21346B48CE99}" type="pres">
      <dgm:prSet presAssocID="{1311481D-C864-4A05-A3CB-8500A19CACB8}" presName="parentText" presStyleLbl="alignNode1" presStyleIdx="2" presStyleCnt="3" custScaleX="1493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921F6-300C-403A-9DAC-E9E62971390F}" type="pres">
      <dgm:prSet presAssocID="{1311481D-C864-4A05-A3CB-8500A19CACB8}" presName="descendantText" presStyleLbl="alignAcc1" presStyleIdx="2" presStyleCnt="3" custScaleX="86245" custLinFactNeighborY="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D2BEF-30BF-4EC9-B8E1-1C3021088026}" type="presOf" srcId="{7F64BD35-1656-4243-AAEA-CDB66575C6D2}" destId="{52878F82-A8A5-46AE-BB81-8EF634B76014}" srcOrd="0" destOrd="0" presId="urn:microsoft.com/office/officeart/2005/8/layout/chevron2"/>
    <dgm:cxn modelId="{922593CF-7D9D-4954-832F-7F7B160A716F}" srcId="{464BB730-B606-45E6-BF4A-8942DC0DAB6C}" destId="{8817496A-E6DF-49D0-B221-727D652E2480}" srcOrd="0" destOrd="0" parTransId="{93FDF652-7E4D-4ECF-BF9B-141621EAEA6A}" sibTransId="{AAF24031-8DBF-429A-9DF2-F9338D1AAF47}"/>
    <dgm:cxn modelId="{328C6DBD-5DF7-4135-90C8-9786DA133FED}" type="presOf" srcId="{90386348-C397-4768-A466-8CDB09D6049F}" destId="{BF644715-4DF1-45EC-A60F-C503CFEDDE7C}" srcOrd="0" destOrd="0" presId="urn:microsoft.com/office/officeart/2005/8/layout/chevron2"/>
    <dgm:cxn modelId="{5C8EE039-1359-4F41-8F7F-2CD598E95C8F}" type="presOf" srcId="{8817496A-E6DF-49D0-B221-727D652E2480}" destId="{0CA50B6D-F47D-4817-BA4B-A79D3FCAFA42}" srcOrd="0" destOrd="0" presId="urn:microsoft.com/office/officeart/2005/8/layout/chevron2"/>
    <dgm:cxn modelId="{075A95C2-AD3A-4C7A-B8E6-82CD1E140C01}" srcId="{9D1B43A2-D061-424C-B74E-F33A05564B5E}" destId="{3091D4E2-6385-4569-ADD2-4D017FF8F0A9}" srcOrd="1" destOrd="0" parTransId="{70EC4184-AE57-4306-BB79-4DDBFC05C710}" sibTransId="{E340B07B-4250-4CE7-B58C-420BEF3E9829}"/>
    <dgm:cxn modelId="{F0EAF2F3-A618-472E-B515-B2147DAD070F}" type="presOf" srcId="{464BB730-B606-45E6-BF4A-8942DC0DAB6C}" destId="{D8771D72-9774-44C7-B715-5AB6839C5434}" srcOrd="0" destOrd="0" presId="urn:microsoft.com/office/officeart/2005/8/layout/chevron2"/>
    <dgm:cxn modelId="{A2ACF2BD-ACA5-4847-AB67-476814F95429}" type="presOf" srcId="{1311481D-C864-4A05-A3CB-8500A19CACB8}" destId="{483BA00B-8BF7-48CB-B559-21346B48CE99}" srcOrd="0" destOrd="0" presId="urn:microsoft.com/office/officeart/2005/8/layout/chevron2"/>
    <dgm:cxn modelId="{5CC7851D-C268-47CF-81AF-6E2E4E4B75F5}" srcId="{1311481D-C864-4A05-A3CB-8500A19CACB8}" destId="{627D5EC1-678B-4F62-8DD0-2A9589541C03}" srcOrd="1" destOrd="0" parTransId="{B770A684-0E7B-4497-9C2B-9E2140AE59A5}" sibTransId="{D0ADC855-7A6B-4438-826D-C8D1A2083F46}"/>
    <dgm:cxn modelId="{1867BE15-0536-436A-8469-01903D491113}" srcId="{9D1B43A2-D061-424C-B74E-F33A05564B5E}" destId="{7F64BD35-1656-4243-AAEA-CDB66575C6D2}" srcOrd="0" destOrd="0" parTransId="{A781287A-03F5-4D2F-B9A9-E95CD5E7C9BD}" sibTransId="{8D1C5912-5E1B-42B9-A1A0-16373352E346}"/>
    <dgm:cxn modelId="{B7168AC1-6646-4DC0-9A2C-68974404CD8A}" srcId="{9D1B43A2-D061-424C-B74E-F33A05564B5E}" destId="{7499C752-E90A-4F8E-A079-C6ACFA1E71B2}" srcOrd="2" destOrd="0" parTransId="{4E160360-C7DD-4BA8-9D6B-AA0229809D08}" sibTransId="{ACEE8EE7-3159-4893-8A54-EF350091A575}"/>
    <dgm:cxn modelId="{1B6B3CB1-634C-47AA-A51C-CA99F6D215F6}" srcId="{90386348-C397-4768-A466-8CDB09D6049F}" destId="{9D1B43A2-D061-424C-B74E-F33A05564B5E}" srcOrd="0" destOrd="0" parTransId="{782ECD77-6915-4760-9490-BA45D8C8FAEA}" sibTransId="{7A22A1E2-FDE4-4D5D-9C21-C576F565D366}"/>
    <dgm:cxn modelId="{CAF0516A-657B-43AA-BB09-FC26D6FE3211}" type="presOf" srcId="{627D5EC1-678B-4F62-8DD0-2A9589541C03}" destId="{7D9921F6-300C-403A-9DAC-E9E62971390F}" srcOrd="0" destOrd="1" presId="urn:microsoft.com/office/officeart/2005/8/layout/chevron2"/>
    <dgm:cxn modelId="{2153BAA2-42CD-421A-AE25-69DA09247EE5}" srcId="{90386348-C397-4768-A466-8CDB09D6049F}" destId="{1311481D-C864-4A05-A3CB-8500A19CACB8}" srcOrd="2" destOrd="0" parTransId="{E70CAC35-D278-4189-8293-8D24752BD8FB}" sibTransId="{479E7751-8C42-492E-A84C-36A3A80A04F3}"/>
    <dgm:cxn modelId="{F307461D-760D-4ADA-A681-BBF104B1D09E}" srcId="{1311481D-C864-4A05-A3CB-8500A19CACB8}" destId="{DDAA3ED8-8866-498E-984D-D8B28C17A37D}" srcOrd="0" destOrd="0" parTransId="{957339E8-AF26-4076-A6E0-A183C0FDDB13}" sibTransId="{1BD0EDB3-103E-4CEF-B833-B9AC759F8545}"/>
    <dgm:cxn modelId="{725D89A6-5A65-4DB5-B03D-90C002AF27AF}" srcId="{90386348-C397-4768-A466-8CDB09D6049F}" destId="{464BB730-B606-45E6-BF4A-8942DC0DAB6C}" srcOrd="1" destOrd="0" parTransId="{B3A550B3-0619-46A7-8ACF-CFFEFA23F7B2}" sibTransId="{E2DB8638-2CAC-4D38-8C85-873062739C70}"/>
    <dgm:cxn modelId="{B3D98F22-1215-4870-8DB1-3ACB3B3327DE}" type="presOf" srcId="{3091D4E2-6385-4569-ADD2-4D017FF8F0A9}" destId="{52878F82-A8A5-46AE-BB81-8EF634B76014}" srcOrd="0" destOrd="1" presId="urn:microsoft.com/office/officeart/2005/8/layout/chevron2"/>
    <dgm:cxn modelId="{DC345C99-4077-4554-98F8-4DC7B29BAF27}" type="presOf" srcId="{C84623F4-5954-4144-9E9C-E3E32D4CEC02}" destId="{0CA50B6D-F47D-4817-BA4B-A79D3FCAFA42}" srcOrd="0" destOrd="1" presId="urn:microsoft.com/office/officeart/2005/8/layout/chevron2"/>
    <dgm:cxn modelId="{9E232669-B6B5-4219-9C72-0CBAE7204289}" type="presOf" srcId="{DDAA3ED8-8866-498E-984D-D8B28C17A37D}" destId="{7D9921F6-300C-403A-9DAC-E9E62971390F}" srcOrd="0" destOrd="0" presId="urn:microsoft.com/office/officeart/2005/8/layout/chevron2"/>
    <dgm:cxn modelId="{390ABA9F-1DD8-4031-954A-548E5986FE49}" type="presOf" srcId="{9D1B43A2-D061-424C-B74E-F33A05564B5E}" destId="{350E4E45-8230-46EA-8314-2C7F56F20897}" srcOrd="0" destOrd="0" presId="urn:microsoft.com/office/officeart/2005/8/layout/chevron2"/>
    <dgm:cxn modelId="{AAF28E44-D06D-4E54-9F93-3DDABE89F40D}" srcId="{464BB730-B606-45E6-BF4A-8942DC0DAB6C}" destId="{C84623F4-5954-4144-9E9C-E3E32D4CEC02}" srcOrd="1" destOrd="0" parTransId="{87B314DA-E374-4439-8B42-7A3FF8551DC0}" sibTransId="{D26765D5-7955-4319-BC5B-89C7C3622F1F}"/>
    <dgm:cxn modelId="{DC920145-EBDD-4F60-8CCE-4DDC847E5CE9}" type="presOf" srcId="{7499C752-E90A-4F8E-A079-C6ACFA1E71B2}" destId="{52878F82-A8A5-46AE-BB81-8EF634B76014}" srcOrd="0" destOrd="2" presId="urn:microsoft.com/office/officeart/2005/8/layout/chevron2"/>
    <dgm:cxn modelId="{C7D14758-1F9C-4903-B666-3EB01ACB5596}" type="presParOf" srcId="{BF644715-4DF1-45EC-A60F-C503CFEDDE7C}" destId="{1D2D00AD-DB6F-429F-B823-91B1CE512C1A}" srcOrd="0" destOrd="0" presId="urn:microsoft.com/office/officeart/2005/8/layout/chevron2"/>
    <dgm:cxn modelId="{169B0E11-0E80-4628-BA1E-7CB73D3CAD9F}" type="presParOf" srcId="{1D2D00AD-DB6F-429F-B823-91B1CE512C1A}" destId="{350E4E45-8230-46EA-8314-2C7F56F20897}" srcOrd="0" destOrd="0" presId="urn:microsoft.com/office/officeart/2005/8/layout/chevron2"/>
    <dgm:cxn modelId="{96109B91-A996-49AD-BAD5-E1511A166CAE}" type="presParOf" srcId="{1D2D00AD-DB6F-429F-B823-91B1CE512C1A}" destId="{52878F82-A8A5-46AE-BB81-8EF634B76014}" srcOrd="1" destOrd="0" presId="urn:microsoft.com/office/officeart/2005/8/layout/chevron2"/>
    <dgm:cxn modelId="{BA051BA5-321B-45EA-A5FF-12EE4017EDE5}" type="presParOf" srcId="{BF644715-4DF1-45EC-A60F-C503CFEDDE7C}" destId="{85C1091F-3E9F-4827-9AE3-532ED02289AA}" srcOrd="1" destOrd="0" presId="urn:microsoft.com/office/officeart/2005/8/layout/chevron2"/>
    <dgm:cxn modelId="{3C07192E-2092-409A-A091-59FE4A458397}" type="presParOf" srcId="{BF644715-4DF1-45EC-A60F-C503CFEDDE7C}" destId="{FD0241F0-3CC0-47B9-9365-00D3BA7DCBAE}" srcOrd="2" destOrd="0" presId="urn:microsoft.com/office/officeart/2005/8/layout/chevron2"/>
    <dgm:cxn modelId="{286BEFD0-284B-4D88-856C-9A5AB0B111A4}" type="presParOf" srcId="{FD0241F0-3CC0-47B9-9365-00D3BA7DCBAE}" destId="{D8771D72-9774-44C7-B715-5AB6839C5434}" srcOrd="0" destOrd="0" presId="urn:microsoft.com/office/officeart/2005/8/layout/chevron2"/>
    <dgm:cxn modelId="{FF4EFBDB-1C60-4B50-8C5C-D3E7205A0772}" type="presParOf" srcId="{FD0241F0-3CC0-47B9-9365-00D3BA7DCBAE}" destId="{0CA50B6D-F47D-4817-BA4B-A79D3FCAFA42}" srcOrd="1" destOrd="0" presId="urn:microsoft.com/office/officeart/2005/8/layout/chevron2"/>
    <dgm:cxn modelId="{61E74448-A741-4870-9BA4-63B514062B87}" type="presParOf" srcId="{BF644715-4DF1-45EC-A60F-C503CFEDDE7C}" destId="{96A5E3F4-50EE-43F0-99B5-99A90ED75405}" srcOrd="3" destOrd="0" presId="urn:microsoft.com/office/officeart/2005/8/layout/chevron2"/>
    <dgm:cxn modelId="{0964065E-9AA8-4DD8-9B90-61EFA48C7260}" type="presParOf" srcId="{BF644715-4DF1-45EC-A60F-C503CFEDDE7C}" destId="{3F96AA00-069C-4BF7-AE58-0035AB5B189D}" srcOrd="4" destOrd="0" presId="urn:microsoft.com/office/officeart/2005/8/layout/chevron2"/>
    <dgm:cxn modelId="{AB7F1A4A-2670-400C-9DDA-1EA1AB691AE7}" type="presParOf" srcId="{3F96AA00-069C-4BF7-AE58-0035AB5B189D}" destId="{483BA00B-8BF7-48CB-B559-21346B48CE99}" srcOrd="0" destOrd="0" presId="urn:microsoft.com/office/officeart/2005/8/layout/chevron2"/>
    <dgm:cxn modelId="{9239A13E-E1C9-4CCC-BF34-6680F7F4E0D4}" type="presParOf" srcId="{3F96AA00-069C-4BF7-AE58-0035AB5B189D}" destId="{7D9921F6-300C-403A-9DAC-E9E62971390F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2867E-5535-45F9-A902-B56A1FE67DC6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7FA90-E773-4997-8F03-A30669982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0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62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284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4703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88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736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83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3498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16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189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873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315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500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67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826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33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16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2A83-9612-4D51-877E-EEFAD5A5E663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19412C-B4C8-4395-9E61-1284CBB71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90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2080" y="271195"/>
            <a:ext cx="8519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Үй тапсырмасы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MEGA\Download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9417" y="966787"/>
            <a:ext cx="6855143" cy="424529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51151" y="5576054"/>
            <a:ext cx="4742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Сақ сармат тайпалары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55320" y="719666"/>
          <a:ext cx="105308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el.kz/media/images/tiny_images/144b312e90fc105a921c9d68340bdb5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381635"/>
            <a:ext cx="4933950" cy="3467100"/>
          </a:xfrm>
          <a:prstGeom prst="rect">
            <a:avLst/>
          </a:prstGeom>
          <a:noFill/>
        </p:spPr>
      </p:pic>
      <p:pic>
        <p:nvPicPr>
          <p:cNvPr id="5122" name="Picture 2" descr="http://farmers.kz/upload/news/f74197a600559c2d0920abe95dcafd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01040"/>
            <a:ext cx="4815840" cy="2545080"/>
          </a:xfrm>
          <a:prstGeom prst="rect">
            <a:avLst/>
          </a:prstGeom>
          <a:noFill/>
        </p:spPr>
      </p:pic>
      <p:pic>
        <p:nvPicPr>
          <p:cNvPr id="5124" name="Picture 4" descr="http://www.inform.kz/fotoarticles/20120503143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" y="3536632"/>
            <a:ext cx="3615055" cy="2452688"/>
          </a:xfrm>
          <a:prstGeom prst="rect">
            <a:avLst/>
          </a:prstGeom>
          <a:noFill/>
        </p:spPr>
      </p:pic>
      <p:pic>
        <p:nvPicPr>
          <p:cNvPr id="5126" name="Picture 6" descr="https://ds02.infourok.ru/uploads/ex/1178/0005b6c7-3170467f/img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6881" y="3733800"/>
            <a:ext cx="4358640" cy="274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0756/0003d7e5-5cc70461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" y="274320"/>
            <a:ext cx="11597640" cy="62645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9151" y="5911334"/>
            <a:ext cx="6850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Тайпалардың шаруашылығы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1321415"/>
            <a:ext cx="1088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Бастаулары</a:t>
            </a:r>
            <a:r>
              <a:rPr lang="ru-RU" sz="2000" dirty="0" smtClean="0"/>
              <a:t> осы </a:t>
            </a:r>
            <a:r>
              <a:rPr lang="ru-RU" sz="2000" dirty="0" err="1" smtClean="0"/>
              <a:t>металды</a:t>
            </a:r>
            <a:r>
              <a:rPr lang="ru-RU" sz="2000" dirty="0" smtClean="0"/>
              <a:t> </a:t>
            </a:r>
            <a:r>
              <a:rPr lang="ru-RU" sz="2000" dirty="0" err="1" smtClean="0"/>
              <a:t>қолданумен сәйкес келетін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адамзат</a:t>
            </a:r>
            <a:r>
              <a:rPr lang="ru-RU" sz="2000" dirty="0" smtClean="0"/>
              <a:t> </a:t>
            </a:r>
            <a:r>
              <a:rPr lang="ru-RU" sz="2000" dirty="0" err="1" smtClean="0"/>
              <a:t>тарихының маңызды кезеңі осылай</a:t>
            </a:r>
            <a:r>
              <a:rPr lang="ru-RU" sz="2000" dirty="0" smtClean="0"/>
              <a:t> </a:t>
            </a:r>
            <a:r>
              <a:rPr lang="ru-RU" sz="2000" dirty="0" err="1" smtClean="0"/>
              <a:t>аталды</a:t>
            </a:r>
            <a:r>
              <a:rPr lang="ru-RU" sz="2000" dirty="0" smtClean="0"/>
              <a:t>. </a:t>
            </a:r>
            <a:r>
              <a:rPr lang="ru-RU" sz="2000" dirty="0" err="1" smtClean="0"/>
              <a:t>Қазақстандағы ерте</a:t>
            </a:r>
            <a:r>
              <a:rPr lang="ru-RU" sz="2000" dirty="0" smtClean="0"/>
              <a:t> </a:t>
            </a:r>
            <a:r>
              <a:rPr lang="ru-RU" sz="2000" dirty="0" err="1" smtClean="0"/>
              <a:t>темір</a:t>
            </a:r>
            <a:r>
              <a:rPr lang="ru-RU" sz="2000" dirty="0" smtClean="0"/>
              <a:t> </a:t>
            </a:r>
            <a:r>
              <a:rPr lang="ru-RU" sz="2000" dirty="0" err="1" smtClean="0"/>
              <a:t>дәуірінің </a:t>
            </a:r>
            <a:r>
              <a:rPr lang="ru-RU" sz="2000" dirty="0" smtClean="0"/>
              <a:t>басы </a:t>
            </a:r>
            <a:r>
              <a:rPr lang="ru-RU" sz="2000" dirty="0" err="1" smtClean="0"/>
              <a:t>б.з.д</a:t>
            </a:r>
            <a:r>
              <a:rPr lang="ru-RU" sz="2000" dirty="0" smtClean="0"/>
              <a:t>. </a:t>
            </a:r>
            <a:r>
              <a:rPr lang="en-US" sz="2000" dirty="0" smtClean="0"/>
              <a:t>VIII - VII </a:t>
            </a:r>
            <a:r>
              <a:rPr lang="ru-RU" sz="2000" dirty="0" err="1" smtClean="0"/>
              <a:t>ғасырларына жатады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7098" y="866894"/>
            <a:ext cx="163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Тарихы</a:t>
            </a:r>
            <a:endParaRPr lang="ru-RU" sz="2800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4721" y="1942782"/>
            <a:ext cx="4617720" cy="249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9120" y="2733378"/>
            <a:ext cx="6797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Бұл дәуірде шығыстағы Монғолиядан батыстағы Дунайға дейінгі</a:t>
            </a:r>
            <a:r>
              <a:rPr lang="ru-RU" sz="2000" dirty="0" smtClean="0"/>
              <a:t> </a:t>
            </a:r>
            <a:r>
              <a:rPr lang="ru-RU" sz="2000" dirty="0" err="1" smtClean="0"/>
              <a:t>далаларды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мекендейтін</a:t>
            </a:r>
            <a:r>
              <a:rPr lang="ru-RU" sz="2000" dirty="0" smtClean="0"/>
              <a:t> </a:t>
            </a:r>
            <a:r>
              <a:rPr lang="ru-RU" sz="2000" dirty="0" err="1" smtClean="0"/>
              <a:t>бақташы, бақташы-егінші тайпалардың жайылымдар</a:t>
            </a:r>
            <a:r>
              <a:rPr lang="ru-RU" sz="2000" dirty="0" smtClean="0"/>
              <a:t> мен су </a:t>
            </a:r>
            <a:r>
              <a:rPr lang="ru-RU" sz="2000" dirty="0" err="1" smtClean="0"/>
              <a:t>көздерін пайдалануды</a:t>
            </a:r>
            <a:r>
              <a:rPr lang="ru-RU" sz="2000" dirty="0" smtClean="0"/>
              <a:t> </a:t>
            </a:r>
            <a:r>
              <a:rPr lang="ru-RU" sz="2000" dirty="0" err="1" smtClean="0"/>
              <a:t>маусымдық шектеудің күрделі </a:t>
            </a:r>
            <a:r>
              <a:rPr lang="ru-RU" sz="2000" dirty="0" smtClean="0"/>
              <a:t>де </a:t>
            </a:r>
            <a:r>
              <a:rPr lang="ru-RU" sz="2000" dirty="0" err="1" smtClean="0"/>
              <a:t>қатаң жүйесіне негізделген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малшылық шаруашылықтың жылжымалы</a:t>
            </a:r>
            <a:r>
              <a:rPr lang="ru-RU" sz="2000" dirty="0" smtClean="0"/>
              <a:t> </a:t>
            </a:r>
            <a:r>
              <a:rPr lang="ru-RU" sz="2000" dirty="0" err="1" smtClean="0"/>
              <a:t>түрлеріне көшуіне </a:t>
            </a:r>
            <a:r>
              <a:rPr lang="ru-RU" sz="2000" dirty="0" smtClean="0"/>
              <a:t>тура </a:t>
            </a:r>
            <a:r>
              <a:rPr lang="ru-RU" sz="2000" dirty="0" err="1" smtClean="0"/>
              <a:t>келді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1651" y="2375654"/>
            <a:ext cx="2946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Шаруашылығы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0080" y="4977676"/>
            <a:ext cx="11125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Қоғам</a:t>
            </a:r>
            <a:endParaRPr lang="ru-RU" sz="2800" b="1" dirty="0" smtClean="0"/>
          </a:p>
          <a:p>
            <a:r>
              <a:rPr lang="ru-RU" sz="2000" dirty="0" err="1" smtClean="0"/>
              <a:t>Ерте</a:t>
            </a:r>
            <a:r>
              <a:rPr lang="ru-RU" sz="2000" dirty="0" smtClean="0"/>
              <a:t> </a:t>
            </a:r>
            <a:r>
              <a:rPr lang="ru-RU" sz="2000" dirty="0" err="1" smtClean="0"/>
              <a:t>темір</a:t>
            </a:r>
            <a:r>
              <a:rPr lang="ru-RU" sz="2000" dirty="0" smtClean="0"/>
              <a:t> </a:t>
            </a:r>
            <a:r>
              <a:rPr lang="ru-RU" sz="2000" dirty="0" err="1" smtClean="0"/>
              <a:t>дәуірі басталысымен</a:t>
            </a:r>
            <a:r>
              <a:rPr lang="ru-RU" sz="2000" dirty="0" smtClean="0"/>
              <a:t>, Евразия </a:t>
            </a:r>
            <a:r>
              <a:rPr lang="ru-RU" sz="2000" dirty="0" err="1" smtClean="0"/>
              <a:t>далаларында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ірі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тайпалық бірлестіктер</a:t>
            </a:r>
            <a:r>
              <a:rPr lang="ru-RU" sz="2000" dirty="0" smtClean="0"/>
              <a:t> </a:t>
            </a:r>
            <a:r>
              <a:rPr lang="ru-RU" sz="2000" dirty="0" err="1" smtClean="0"/>
              <a:t>қалыптаса бастайды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амять с посл. доступом 3"/>
          <p:cNvSpPr/>
          <p:nvPr/>
        </p:nvSpPr>
        <p:spPr>
          <a:xfrm>
            <a:off x="655320" y="335280"/>
            <a:ext cx="3383280" cy="1935480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Ерте темір дәуіріндегі тайпалар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54880" y="1478280"/>
            <a:ext cx="2651760" cy="472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389120" y="2255520"/>
            <a:ext cx="2148840" cy="77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3710940" y="3436620"/>
            <a:ext cx="1280160" cy="441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760220" y="2979420"/>
            <a:ext cx="1341120" cy="655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68240" y="640080"/>
            <a:ext cx="27584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8610600" y="624840"/>
            <a:ext cx="2240280" cy="9448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</a:rPr>
              <a:t>сақ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269480" y="1935480"/>
            <a:ext cx="2788920" cy="88392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</a:rPr>
              <a:t>ғұн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00800" y="3657600"/>
            <a:ext cx="2636520" cy="10058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</a:rPr>
              <a:t>үйсін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169920" y="4876800"/>
            <a:ext cx="3017520" cy="128016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/>
                </a:solidFill>
              </a:rPr>
              <a:t>қаңлы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59080" y="4114800"/>
            <a:ext cx="2286000" cy="12192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</a:rPr>
              <a:t>сармат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build="p" animBg="1"/>
      <p:bldP spid="19" grpId="0" build="p" animBg="1"/>
      <p:bldP spid="20" grpId="0" build="p" animBg="1"/>
      <p:bldP spid="2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579120" y="762000"/>
            <a:ext cx="3855720" cy="1783080"/>
          </a:xfrm>
          <a:prstGeom prst="wedgeEllipseCallout">
            <a:avLst>
              <a:gd name="adj1" fmla="val 57428"/>
              <a:gd name="adj2" fmla="val 5737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Ерте темір дәуіріндегі тайпаларының шаруашылық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151120" y="670560"/>
            <a:ext cx="3947160" cy="128016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Егін шаруашылығы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391400" y="2621280"/>
            <a:ext cx="3093720" cy="120396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 шаруашылығы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8120" y="3611880"/>
            <a:ext cx="3810000" cy="1676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Зергерлік өндіріс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26280" y="3657600"/>
            <a:ext cx="3063240" cy="1371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Ежелгі металлургия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1181</TotalTime>
  <Words>145</Words>
  <Application>Microsoft Office PowerPoint</Application>
  <PresentationFormat>Произвольный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«ҚАЗАҚ ТІЛІ» «ӘДЕБИЕТТІК ОҚУ» пәні бойынша ұйымдастырылған республикалық олимпиада жүлдегерлерін даярлағаныңыз үшін алғысымызды білдіреміз. ҚР ҰҒА құрметті академигі, профессор А.Сейтешев7байқауларға өз шəкірттерін белсенді қатыстырып, шығармашыл ұрпақ тəрбиелеуге қосқан үлесі үшін</dc:title>
  <dc:creator>Карлыга Отарбаева</dc:creator>
  <cp:lastModifiedBy>MEGA</cp:lastModifiedBy>
  <cp:revision>188</cp:revision>
  <dcterms:created xsi:type="dcterms:W3CDTF">2017-03-17T06:44:18Z</dcterms:created>
  <dcterms:modified xsi:type="dcterms:W3CDTF">2017-10-16T22:15:57Z</dcterms:modified>
</cp:coreProperties>
</file>