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74" r:id="rId8"/>
    <p:sldId id="263" r:id="rId9"/>
    <p:sldId id="266" r:id="rId10"/>
    <p:sldId id="267" r:id="rId11"/>
    <p:sldId id="275" r:id="rId12"/>
    <p:sldId id="268" r:id="rId13"/>
    <p:sldId id="270" r:id="rId14"/>
    <p:sldId id="25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4660"/>
  </p:normalViewPr>
  <p:slideViewPr>
    <p:cSldViewPr>
      <p:cViewPr varScale="1">
        <p:scale>
          <a:sx n="81" d="100"/>
          <a:sy n="81" d="100"/>
        </p:scale>
        <p:origin x="-10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1D254-E16F-4464-914D-268373E31F86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B87DC-0A16-43E7-8F00-18DD7733D0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60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стародавние времена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Там где не было ни души,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Где не ступала человеческая нога -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B87DC-0A16-43E7-8F00-18DD7733D0FD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47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05246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 в тех краях суша есть,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Никто не знал -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четырёх сторон окружённое морем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Было место одно говорят.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Ильдар Саетзянович\Desktop\c4cd1e79cab33881ba792c2e290513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2204863"/>
            <a:ext cx="7526640" cy="418146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616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35473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5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Ильдар Саетзянович\Desktop\3234525-780x4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662" y="285728"/>
            <a:ext cx="8215370" cy="58579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http://www.the-submarine.ru/images/topics/photos/b/2015/02/1974_7_1422801702_7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286808" cy="58579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льдар Саетзянович\Desktop\kk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71480"/>
            <a:ext cx="8501122" cy="58055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6311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Прежде там жили говорят,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Старик по имени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Янбирде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 старухой по имени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Янбике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Ильдар Саетзянович\Desktop\alpamys-baty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2276872"/>
            <a:ext cx="6808270" cy="41375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Это наш Башкирский КУРАЙ!!! - Без названия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05200"/>
            <a:ext cx="609600" cy="609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 бы они не пошли,</a:t>
            </a:r>
            <a:b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Всюду путь им был открыт.</a:t>
            </a:r>
            <a:b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Старик и старуха</a:t>
            </a:r>
            <a:b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 не помнили, говорят,</a:t>
            </a:r>
            <a:b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сюда пришли,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cs9568.vk.me/g1670753/a_5c08a51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648" y="2492896"/>
            <a:ext cx="6591676" cy="378304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2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412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сюда пришли,</a:t>
            </a:r>
            <a:br>
              <a:rPr lang="ru-RU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остались отец их и мать,</a:t>
            </a:r>
            <a:br>
              <a:rPr lang="ru-RU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родная земля, не помнили они.</a:t>
            </a:r>
            <a:br>
              <a:rPr lang="ru-RU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тех местах вдвоём</a:t>
            </a:r>
            <a:br>
              <a:rPr lang="ru-RU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Первыми стали жить говорят.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5122" name="Picture 2" descr="http://img-fotki.yandex.ru/get/3914/200266923.78/0_125090_e8e59714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2276872"/>
            <a:ext cx="7096302" cy="40726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12447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Жили-жили они вдвоём,</a:t>
            </a:r>
            <a:b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Нажили себе двух сыновей, говорят.</a:t>
            </a:r>
            <a:b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был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Шульген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был Урал.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:\Users\Ильдар Саетзянович\Desktop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2492896"/>
            <a:ext cx="6879708" cy="37363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“Всему живому смерть -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сами”, - считали они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66455"/>
            <a:ext cx="6365265" cy="446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12447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охоту не выезжали на коне,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брали в руки лука и стрел,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Держали как равных при себе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Льва для езды верховой,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artsfon.com/large/201411/263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2636912"/>
            <a:ext cx="5452411" cy="357817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399"/>
            <a:ext cx="8229600" cy="1404393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Щуку, чтобы рыбу ловить,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Сокола, чтобы на птиц выпускать</a:t>
            </a:r>
            <a:r>
              <a:rPr 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Пиявку – кровь сосать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http://forum-ryazan.do.am/_fr/0/2503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19" y="1628800"/>
            <a:ext cx="3134941" cy="230425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971" y="1581608"/>
            <a:ext cx="3046447" cy="236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22" y="4365104"/>
            <a:ext cx="2859597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ракушки налитую кровь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Пробовать не смейте!” </a:t>
            </a:r>
            <a:r>
              <a:rPr 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–сказал [</a:t>
            </a:r>
            <a:r>
              <a:rPr lang="ru-RU" sz="2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Янбирде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http://i.ytimg.com/vi/1SxHYuGMnCw/hq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3757478"/>
            <a:ext cx="3681392" cy="257062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4581128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524000"/>
            <a:ext cx="3826768" cy="2425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 а л :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нарушу наказ отца,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Крови этой не глотну.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егетом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стану 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764704"/>
            <a:ext cx="449999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еды задумался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 и так сказал: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“Отец, вот этого зверя,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Хоть убегал он от тебя, скрывался,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Хоть изо всех сил спасался,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не упустил, настиг всё же,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 вонзил ему в горло.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нас вот также кто-нибудь,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Придя сюда не отыщет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ножом не пронзит?”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756</TotalTime>
  <Words>63</Words>
  <Application>Microsoft Office PowerPoint</Application>
  <PresentationFormat>Экран (4:3)</PresentationFormat>
  <Paragraphs>15</Paragraphs>
  <Slides>14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Бумажная</vt:lpstr>
      <vt:lpstr>Что в тех краях суша есть, Никто не знал - С четырёх сторон окружённое морем Было место одно говорят.</vt:lpstr>
      <vt:lpstr>Прежде там жили говорят, Старик по имени Янбирде; Со старухой по имени Янбике</vt:lpstr>
      <vt:lpstr>Куда бы они не пошли, Всюду путь им был открыт. Старик и старуха Сами не помнили, говорят, Откуда сюда пришли,</vt:lpstr>
      <vt:lpstr>Откуда сюда пришли, Где остались отец их и мать, Где родная земля, не помнили они. И в тех местах вдвоём Первыми стали жить говорят. </vt:lpstr>
      <vt:lpstr> Жили-жили они вдвоём, Нажили себе двух сыновей, говорят. Старший был Шульген, Младший был Урал.</vt:lpstr>
      <vt:lpstr>“Всему живому смерть - Мы сами”, - считали они</vt:lpstr>
      <vt:lpstr>На охоту не выезжали на коне, Не брали в руки лука и стрел, Держали как равных при себе Льва для езды верховой,</vt:lpstr>
      <vt:lpstr>Щуку, чтобы рыбу ловить, Сокола, чтобы на птиц выпускать, Пиявку – кровь сосать</vt:lpstr>
      <vt:lpstr>В ракушки налитую кровь Пробовать не смейте!” –сказал [Янбирде].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Эльмира Альтафовна</dc:creator>
  <cp:lastModifiedBy>7-32</cp:lastModifiedBy>
  <cp:revision>76</cp:revision>
  <dcterms:created xsi:type="dcterms:W3CDTF">2015-11-15T06:59:54Z</dcterms:created>
  <dcterms:modified xsi:type="dcterms:W3CDTF">2017-11-20T15:31:06Z</dcterms:modified>
</cp:coreProperties>
</file>