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F7F3DE-EEC1-4F59-A613-6E5C16124865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F113DE-B92E-4438-BCC8-CB6281316CC4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F3DE-EEC1-4F59-A613-6E5C16124865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13DE-B92E-4438-BCC8-CB6281316CC4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F3DE-EEC1-4F59-A613-6E5C16124865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13DE-B92E-4438-BCC8-CB6281316CC4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F3DE-EEC1-4F59-A613-6E5C16124865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13DE-B92E-4438-BCC8-CB6281316CC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F3DE-EEC1-4F59-A613-6E5C16124865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13DE-B92E-4438-BCC8-CB6281316CC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F3DE-EEC1-4F59-A613-6E5C16124865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13DE-B92E-4438-BCC8-CB6281316CC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F3DE-EEC1-4F59-A613-6E5C16124865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13DE-B92E-4438-BCC8-CB6281316CC4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F3DE-EEC1-4F59-A613-6E5C16124865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13DE-B92E-4438-BCC8-CB6281316CC4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F3DE-EEC1-4F59-A613-6E5C16124865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13DE-B92E-4438-BCC8-CB6281316C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F3DE-EEC1-4F59-A613-6E5C16124865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13DE-B92E-4438-BCC8-CB6281316C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F3DE-EEC1-4F59-A613-6E5C16124865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13DE-B92E-4438-BCC8-CB6281316C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2F7F3DE-EEC1-4F59-A613-6E5C16124865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6F113DE-B92E-4438-BCC8-CB6281316CC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244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000000"/>
                </a:solidFill>
                <a:ea typeface="Times New Roman"/>
              </a:rPr>
              <a:t>Чья </a:t>
            </a:r>
            <a:r>
              <a:rPr lang="ru-RU" sz="3600" dirty="0">
                <a:solidFill>
                  <a:srgbClr val="000000"/>
                </a:solidFill>
                <a:ea typeface="Times New Roman"/>
              </a:rPr>
              <a:t>бы корова мычала, а твоя бы молчала!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0000"/>
                </a:solidFill>
                <a:ea typeface="Times New Roman"/>
              </a:rPr>
              <a:t>Look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ea typeface="Times New Roman"/>
              </a:rPr>
              <a:t>who’s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ea typeface="Times New Roman"/>
              </a:rPr>
              <a:t>talking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90654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 smtClean="0">
                <a:solidFill>
                  <a:srgbClr val="000000"/>
                </a:solidFill>
                <a:ea typeface="Times New Roman"/>
              </a:rPr>
              <a:t>               Нет </a:t>
            </a:r>
            <a:r>
              <a:rPr lang="ru-RU" sz="3600" dirty="0">
                <a:solidFill>
                  <a:srgbClr val="000000"/>
                </a:solidFill>
                <a:ea typeface="Times New Roman"/>
              </a:rPr>
              <a:t>дыма без огня</a:t>
            </a:r>
            <a:r>
              <a:rPr lang="en-US" sz="36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000000"/>
                </a:solidFill>
                <a:latin typeface="Times New Roman"/>
                <a:ea typeface="Times New Roman"/>
              </a:rPr>
              <a:t>There is no smoke without fire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76275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000000"/>
                </a:solidFill>
                <a:ea typeface="Times New Roman"/>
              </a:rPr>
              <a:t>У </a:t>
            </a:r>
            <a:r>
              <a:rPr lang="ru-RU" sz="3600" dirty="0">
                <a:solidFill>
                  <a:srgbClr val="000000"/>
                </a:solidFill>
                <a:ea typeface="Times New Roman"/>
              </a:rPr>
              <a:t>природы нет плохой погоды</a:t>
            </a:r>
            <a:r>
              <a:rPr lang="en-US" sz="3600" dirty="0">
                <a:solidFill>
                  <a:srgbClr val="000000"/>
                </a:solidFill>
                <a:latin typeface="Times New Roman"/>
                <a:ea typeface="Times New Roman"/>
              </a:rPr>
              <a:t>!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Lovely weather for ducks!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530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000000"/>
                </a:solidFill>
                <a:ea typeface="Times New Roman"/>
              </a:rPr>
              <a:t>Белая </a:t>
            </a:r>
            <a:r>
              <a:rPr lang="ru-RU" sz="4000" dirty="0">
                <a:solidFill>
                  <a:srgbClr val="000000"/>
                </a:solidFill>
                <a:ea typeface="Times New Roman"/>
              </a:rPr>
              <a:t>ворона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000000"/>
                </a:solidFill>
                <a:latin typeface="Times New Roman"/>
                <a:ea typeface="Times New Roman"/>
              </a:rPr>
              <a:t>There is a black sleep in every flock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15093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               </a:t>
            </a:r>
            <a:r>
              <a:rPr lang="ru-RU" sz="4000" dirty="0" smtClean="0"/>
              <a:t>Без </a:t>
            </a:r>
            <a:r>
              <a:rPr lang="ru-RU" sz="4000" dirty="0"/>
              <a:t>труда не вытащишь и рыбки из пруда.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980728"/>
            <a:ext cx="7617169" cy="643678"/>
          </a:xfrm>
        </p:spPr>
        <p:txBody>
          <a:bodyPr/>
          <a:lstStyle/>
          <a:p>
            <a:r>
              <a:rPr lang="ru-RU" sz="4800" u="sng" dirty="0"/>
              <a:t>A </a:t>
            </a:r>
            <a:r>
              <a:rPr lang="ru-RU" sz="4800" u="sng" dirty="0" err="1"/>
              <a:t>cat</a:t>
            </a:r>
            <a:r>
              <a:rPr lang="ru-RU" sz="4800" u="sng" dirty="0"/>
              <a:t> </a:t>
            </a:r>
            <a:r>
              <a:rPr lang="ru-RU" sz="4800" u="sng" dirty="0" err="1"/>
              <a:t>in</a:t>
            </a:r>
            <a:r>
              <a:rPr lang="ru-RU" sz="4800" u="sng" dirty="0"/>
              <a:t> </a:t>
            </a:r>
            <a:r>
              <a:rPr lang="ru-RU" sz="4800" u="sng" dirty="0" err="1"/>
              <a:t>gloves</a:t>
            </a:r>
            <a:r>
              <a:rPr lang="ru-RU" sz="4800" u="sng" dirty="0"/>
              <a:t> </a:t>
            </a:r>
            <a:r>
              <a:rPr lang="ru-RU" sz="4800" u="sng" dirty="0" err="1"/>
              <a:t>catches</a:t>
            </a:r>
            <a:r>
              <a:rPr lang="ru-RU" sz="4800" u="sng" dirty="0"/>
              <a:t> </a:t>
            </a:r>
            <a:r>
              <a:rPr lang="ru-RU" sz="4800" u="sng" dirty="0" err="1"/>
              <a:t>no</a:t>
            </a:r>
            <a:r>
              <a:rPr lang="ru-RU" sz="4800" u="sng" dirty="0"/>
              <a:t> </a:t>
            </a:r>
            <a:r>
              <a:rPr lang="ru-RU" sz="4800" u="sng" dirty="0" err="1"/>
              <a:t>mice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6263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</a:t>
            </a:r>
          </a:p>
          <a:p>
            <a:pPr marL="0" indent="0" algn="ctr">
              <a:buNone/>
            </a:pPr>
            <a:r>
              <a:rPr lang="ru-RU" sz="4000" dirty="0" smtClean="0"/>
              <a:t>Друзья </a:t>
            </a:r>
            <a:r>
              <a:rPr lang="ru-RU" sz="4000" dirty="0"/>
              <a:t>познаются в беде.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A </a:t>
            </a:r>
            <a:r>
              <a:rPr lang="ru-RU" u="sng" dirty="0" err="1"/>
              <a:t>friend</a:t>
            </a:r>
            <a:r>
              <a:rPr lang="ru-RU" u="sng" dirty="0"/>
              <a:t> </a:t>
            </a:r>
            <a:r>
              <a:rPr lang="ru-RU" u="sng" dirty="0" err="1"/>
              <a:t>in</a:t>
            </a:r>
            <a:r>
              <a:rPr lang="ru-RU" u="sng" dirty="0"/>
              <a:t> </a:t>
            </a:r>
            <a:r>
              <a:rPr lang="ru-RU" u="sng" dirty="0" err="1"/>
              <a:t>need</a:t>
            </a:r>
            <a:r>
              <a:rPr lang="ru-RU" u="sng" dirty="0"/>
              <a:t> </a:t>
            </a:r>
            <a:r>
              <a:rPr lang="ru-RU" u="sng" dirty="0" err="1"/>
              <a:t>is</a:t>
            </a:r>
            <a:r>
              <a:rPr lang="ru-RU" u="sng" dirty="0"/>
              <a:t> a </a:t>
            </a:r>
            <a:r>
              <a:rPr lang="ru-RU" u="sng" dirty="0" err="1"/>
              <a:t>friend</a:t>
            </a:r>
            <a:r>
              <a:rPr lang="ru-RU" u="sng" dirty="0"/>
              <a:t> </a:t>
            </a:r>
            <a:r>
              <a:rPr lang="ru-RU" u="sng" dirty="0" err="1"/>
              <a:t>indeed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25262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4000" dirty="0"/>
              <a:t>Ч</a:t>
            </a:r>
            <a:r>
              <a:rPr lang="ru-RU" sz="4000" dirty="0" smtClean="0"/>
              <a:t>уть-чуть </a:t>
            </a:r>
            <a:r>
              <a:rPr lang="ru-RU" sz="4000" dirty="0"/>
              <a:t>не </a:t>
            </a:r>
            <a:r>
              <a:rPr lang="ru-RU" sz="4000" dirty="0" smtClean="0"/>
              <a:t>считается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A </a:t>
            </a:r>
            <a:r>
              <a:rPr lang="ru-RU" u="sng" dirty="0" err="1"/>
              <a:t>miss</a:t>
            </a:r>
            <a:r>
              <a:rPr lang="ru-RU" u="sng" dirty="0"/>
              <a:t> </a:t>
            </a:r>
            <a:r>
              <a:rPr lang="ru-RU" u="sng" dirty="0" err="1"/>
              <a:t>is</a:t>
            </a:r>
            <a:r>
              <a:rPr lang="ru-RU" u="sng" dirty="0"/>
              <a:t> </a:t>
            </a:r>
            <a:r>
              <a:rPr lang="ru-RU" u="sng" dirty="0" err="1"/>
              <a:t>as</a:t>
            </a:r>
            <a:r>
              <a:rPr lang="ru-RU" u="sng" dirty="0"/>
              <a:t> </a:t>
            </a:r>
            <a:r>
              <a:rPr lang="ru-RU" u="sng" dirty="0" err="1"/>
              <a:t>good</a:t>
            </a:r>
            <a:r>
              <a:rPr lang="ru-RU" u="sng" dirty="0"/>
              <a:t> </a:t>
            </a:r>
            <a:r>
              <a:rPr lang="ru-RU" u="sng" dirty="0" err="1"/>
              <a:t>as</a:t>
            </a:r>
            <a:r>
              <a:rPr lang="ru-RU" u="sng" dirty="0"/>
              <a:t> a </a:t>
            </a:r>
            <a:r>
              <a:rPr lang="ru-RU" u="sng" dirty="0" err="1"/>
              <a:t>mile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871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     </a:t>
            </a:r>
          </a:p>
          <a:p>
            <a:pPr marL="0" indent="0" algn="ctr">
              <a:buNone/>
            </a:pPr>
            <a:r>
              <a:rPr lang="ru-RU" sz="4800" dirty="0"/>
              <a:t> </a:t>
            </a:r>
            <a:r>
              <a:rPr lang="ru-RU" sz="4800" dirty="0" smtClean="0"/>
              <a:t>  Никаких </a:t>
            </a:r>
            <a:r>
              <a:rPr lang="ru-RU" sz="4800" dirty="0"/>
              <a:t>но!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err="1"/>
              <a:t>No</a:t>
            </a:r>
            <a:r>
              <a:rPr lang="ru-RU" dirty="0"/>
              <a:t> </a:t>
            </a:r>
            <a:r>
              <a:rPr lang="ru-RU" dirty="0" err="1"/>
              <a:t>buts</a:t>
            </a:r>
            <a:r>
              <a:rPr lang="ru-RU" dirty="0"/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10337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r>
              <a:rPr lang="ru-RU" sz="4400" dirty="0" smtClean="0"/>
              <a:t>Век живи</a:t>
            </a:r>
            <a:r>
              <a:rPr lang="en-US" sz="4400" dirty="0" smtClean="0"/>
              <a:t>, </a:t>
            </a:r>
            <a:r>
              <a:rPr lang="ru-RU" sz="4400" dirty="0" smtClean="0"/>
              <a:t>век учись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908720"/>
            <a:ext cx="7756263" cy="1054250"/>
          </a:xfrm>
        </p:spPr>
        <p:txBody>
          <a:bodyPr/>
          <a:lstStyle/>
          <a:p>
            <a:r>
              <a:rPr lang="en-US" dirty="0"/>
              <a:t>It’s never too late to learn</a:t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27363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Собака </a:t>
            </a:r>
            <a:r>
              <a:rPr lang="ru-RU" sz="3600" dirty="0"/>
              <a:t>на сене лежит – сама не ест и другим не даёт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A </a:t>
            </a:r>
            <a:r>
              <a:rPr lang="ru-RU" dirty="0" err="1"/>
              <a:t>dog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a </a:t>
            </a:r>
            <a:r>
              <a:rPr lang="ru-RU" dirty="0" err="1"/>
              <a:t>manger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082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248347"/>
            <a:ext cx="7329136" cy="175671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</a:t>
            </a:r>
            <a:r>
              <a:rPr lang="ru-RU" sz="4400" dirty="0" smtClean="0"/>
              <a:t>Крайности сходятся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633422"/>
            <a:ext cx="53043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ru-RU" sz="4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 </a:t>
            </a:r>
            <a:r>
              <a:rPr lang="ru-RU" sz="48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Extremes</a:t>
            </a:r>
            <a:r>
              <a:rPr lang="ru-RU" sz="4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ru-RU" sz="48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meet</a:t>
            </a:r>
            <a:r>
              <a:rPr lang="ru-RU" sz="4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08666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sz="4000" dirty="0" smtClean="0"/>
          </a:p>
          <a:p>
            <a:pPr marL="0" indent="0" algn="ctr">
              <a:buNone/>
            </a:pPr>
            <a:r>
              <a:rPr lang="ru-RU" sz="4000" dirty="0"/>
              <a:t>О</a:t>
            </a:r>
            <a:r>
              <a:rPr lang="ru-RU" sz="4000" dirty="0" smtClean="0"/>
              <a:t>т </a:t>
            </a:r>
            <a:r>
              <a:rPr lang="ru-RU" sz="4000" dirty="0"/>
              <a:t>судьбы не уйдёшь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is no flying from fate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33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Отсутствие </a:t>
            </a:r>
            <a:r>
              <a:rPr lang="ru-RU" sz="4000" dirty="0"/>
              <a:t>вестей — хорошая весть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No</a:t>
            </a:r>
            <a:r>
              <a:rPr lang="ru-RU" dirty="0"/>
              <a:t> </a:t>
            </a:r>
            <a:r>
              <a:rPr lang="ru-RU" dirty="0" err="1"/>
              <a:t>new</a:t>
            </a:r>
            <a:r>
              <a:rPr lang="ru-RU" dirty="0"/>
              <a:t> – </a:t>
            </a:r>
            <a:r>
              <a:rPr lang="ru-RU" dirty="0" err="1"/>
              <a:t>is</a:t>
            </a:r>
            <a:r>
              <a:rPr lang="ru-RU" dirty="0"/>
              <a:t> a </a:t>
            </a:r>
            <a:r>
              <a:rPr lang="ru-RU" dirty="0" err="1"/>
              <a:t>good</a:t>
            </a:r>
            <a:r>
              <a:rPr lang="ru-RU" dirty="0"/>
              <a:t> </a:t>
            </a:r>
            <a:r>
              <a:rPr lang="ru-RU" dirty="0" err="1"/>
              <a:t>new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680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На </a:t>
            </a:r>
            <a:r>
              <a:rPr lang="ru-RU" sz="4800" dirty="0"/>
              <a:t>вкус и цвет товарищей нет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Tastes</a:t>
            </a:r>
            <a:r>
              <a:rPr lang="ru-RU" dirty="0"/>
              <a:t> </a:t>
            </a:r>
            <a:r>
              <a:rPr lang="ru-RU" dirty="0" err="1"/>
              <a:t>differ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11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ru-RU" sz="5400" dirty="0"/>
              <a:t>Нельзя служить двум господам сразу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man can serve two masters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8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Выше </a:t>
            </a:r>
            <a:r>
              <a:rPr lang="ru-RU" sz="4000" dirty="0"/>
              <a:t>головы не прыгнешь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A man can do no more than he can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6905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/>
            </a:r>
            <a:br>
              <a:rPr lang="en-US" sz="4400" dirty="0"/>
            </a:br>
            <a:r>
              <a:rPr lang="ru-RU" sz="4400" dirty="0"/>
              <a:t>Не откладывай на завтра то</a:t>
            </a:r>
            <a:r>
              <a:rPr lang="en-US" sz="4400" dirty="0"/>
              <a:t>, </a:t>
            </a:r>
            <a:r>
              <a:rPr lang="ru-RU" sz="4400" dirty="0"/>
              <a:t>что можно сделать сегодня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Never put off till tomorrow what you can do today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2221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Не </a:t>
            </a:r>
            <a:r>
              <a:rPr lang="ru-RU" sz="4800" dirty="0"/>
              <a:t>можешь побить, присоединяйся к ним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If</a:t>
            </a:r>
            <a:r>
              <a:rPr lang="ru-RU" dirty="0"/>
              <a:t> </a:t>
            </a:r>
            <a:r>
              <a:rPr lang="ru-RU" dirty="0" err="1"/>
              <a:t>you</a:t>
            </a:r>
            <a:r>
              <a:rPr lang="ru-RU" dirty="0"/>
              <a:t> </a:t>
            </a:r>
            <a:r>
              <a:rPr lang="ru-RU" dirty="0" err="1"/>
              <a:t>can’t</a:t>
            </a:r>
            <a:r>
              <a:rPr lang="ru-RU" dirty="0"/>
              <a:t> </a:t>
            </a:r>
            <a:r>
              <a:rPr lang="ru-RU" dirty="0" err="1"/>
              <a:t>beat</a:t>
            </a:r>
            <a:r>
              <a:rPr lang="ru-RU" dirty="0"/>
              <a:t> </a:t>
            </a:r>
            <a:r>
              <a:rPr lang="ru-RU" dirty="0" err="1"/>
              <a:t>them</a:t>
            </a:r>
            <a:r>
              <a:rPr lang="ru-RU" dirty="0"/>
              <a:t>, </a:t>
            </a:r>
            <a:r>
              <a:rPr lang="ru-RU" dirty="0" err="1"/>
              <a:t>join</a:t>
            </a:r>
            <a:r>
              <a:rPr lang="ru-RU" dirty="0"/>
              <a:t> </a:t>
            </a:r>
            <a:r>
              <a:rPr lang="ru-RU" dirty="0" err="1"/>
              <a:t>them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320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Не </a:t>
            </a:r>
            <a:r>
              <a:rPr lang="ru-RU" sz="4000" dirty="0"/>
              <a:t>разбив яйца</a:t>
            </a:r>
            <a:r>
              <a:rPr lang="en-US" sz="4000" dirty="0"/>
              <a:t>, </a:t>
            </a:r>
            <a:r>
              <a:rPr lang="ru-RU" sz="4000" dirty="0"/>
              <a:t>яичницы не сделаешь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You can’t make an omelet without breaking eggs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1870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dirty="0" smtClean="0"/>
              <a:t>Невозможно </a:t>
            </a:r>
            <a:r>
              <a:rPr lang="ru-RU" sz="3200" dirty="0"/>
              <a:t>продать корову и пить её молоко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can’t sell the cow and drink the milk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2487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 smtClean="0"/>
              <a:t>  Один </a:t>
            </a:r>
            <a:r>
              <a:rPr lang="ru-RU" sz="3600" dirty="0"/>
              <a:t>пирог два раза не съешь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can’t eat your cake and have it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39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44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indent="0">
              <a:buNone/>
            </a:pPr>
            <a:r>
              <a:rPr lang="ru-RU" sz="4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В </a:t>
            </a:r>
            <a:r>
              <a:rPr lang="ru-RU" sz="4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гостях хорошо, а дома лучше</a:t>
            </a:r>
            <a:br>
              <a:rPr lang="ru-RU" sz="44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East</a:t>
            </a: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ru-RU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or</a:t>
            </a: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ru-RU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West</a:t>
            </a: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ru-RU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home</a:t>
            </a: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ru-RU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is</a:t>
            </a: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ru-RU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best</a:t>
            </a: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387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Невероятно, не может быть / не верится, что это правда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Too</a:t>
            </a:r>
            <a:r>
              <a:rPr lang="ru-RU" dirty="0"/>
              <a:t> </a:t>
            </a:r>
            <a:r>
              <a:rPr lang="ru-RU" dirty="0" err="1"/>
              <a:t>good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be</a:t>
            </a:r>
            <a:r>
              <a:rPr lang="ru-RU" dirty="0"/>
              <a:t> </a:t>
            </a:r>
            <a:r>
              <a:rPr lang="ru-RU" dirty="0" err="1" smtClean="0"/>
              <a:t>true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216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       </a:t>
            </a:r>
            <a:r>
              <a:rPr lang="ru-RU" sz="4000" dirty="0" smtClean="0"/>
              <a:t>Кто </a:t>
            </a:r>
            <a:r>
              <a:rPr lang="ru-RU" sz="4000" dirty="0"/>
              <a:t>знает — «кто </a:t>
            </a:r>
            <a:r>
              <a:rPr lang="ru-RU" sz="4000" dirty="0" smtClean="0"/>
              <a:t>есть кто»</a:t>
            </a:r>
            <a:endParaRPr lang="ru-RU" sz="40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476672"/>
            <a:ext cx="7756263" cy="1054250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err="1"/>
              <a:t>Who</a:t>
            </a:r>
            <a:r>
              <a:rPr lang="ru-RU" dirty="0"/>
              <a:t> </a:t>
            </a:r>
            <a:r>
              <a:rPr lang="ru-RU" dirty="0" err="1"/>
              <a:t>knew</a:t>
            </a:r>
            <a:r>
              <a:rPr lang="ru-RU" dirty="0"/>
              <a:t>, </a:t>
            </a:r>
            <a:r>
              <a:rPr lang="ru-RU" dirty="0" err="1"/>
              <a:t>who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 smtClean="0"/>
              <a:t>who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482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 </a:t>
            </a:r>
          </a:p>
          <a:p>
            <a:pPr marL="0" indent="0">
              <a:buNone/>
            </a:pPr>
            <a:r>
              <a:rPr lang="ru-RU" sz="4000" dirty="0"/>
              <a:t> </a:t>
            </a:r>
            <a:r>
              <a:rPr lang="ru-RU" sz="4000" dirty="0" smtClean="0"/>
              <a:t>    Лучше </a:t>
            </a:r>
            <a:r>
              <a:rPr lang="ru-RU" sz="4000" dirty="0"/>
              <a:t>поздно, чем никогда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Better </a:t>
            </a:r>
            <a:r>
              <a:rPr lang="ru-RU" dirty="0" err="1"/>
              <a:t>late</a:t>
            </a:r>
            <a:r>
              <a:rPr lang="ru-RU" dirty="0"/>
              <a:t> </a:t>
            </a:r>
            <a:r>
              <a:rPr lang="ru-RU" dirty="0" err="1"/>
              <a:t>than</a:t>
            </a:r>
            <a:r>
              <a:rPr lang="ru-RU" dirty="0"/>
              <a:t> </a:t>
            </a:r>
            <a:r>
              <a:rPr lang="ru-RU" dirty="0" err="1"/>
              <a:t>never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02837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sz="4400" dirty="0" smtClean="0"/>
              <a:t>Все </a:t>
            </a:r>
            <a:r>
              <a:rPr lang="ru-RU" sz="4400" dirty="0"/>
              <a:t>хорошо, что хорошо кончается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All’s</a:t>
            </a:r>
            <a:r>
              <a:rPr lang="ru-RU" dirty="0"/>
              <a:t> </a:t>
            </a:r>
            <a:r>
              <a:rPr lang="ru-RU" dirty="0" err="1"/>
              <a:t>well</a:t>
            </a:r>
            <a:r>
              <a:rPr lang="ru-RU" dirty="0"/>
              <a:t> </a:t>
            </a:r>
            <a:r>
              <a:rPr lang="ru-RU" dirty="0" err="1"/>
              <a:t>that</a:t>
            </a:r>
            <a:r>
              <a:rPr lang="ru-RU" dirty="0"/>
              <a:t> </a:t>
            </a:r>
            <a:r>
              <a:rPr lang="ru-RU" dirty="0" err="1"/>
              <a:t>ends</a:t>
            </a:r>
            <a:r>
              <a:rPr lang="ru-RU" dirty="0"/>
              <a:t> </a:t>
            </a:r>
            <a:r>
              <a:rPr lang="ru-RU" dirty="0" err="1"/>
              <a:t>well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07380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sz="3600" dirty="0"/>
              <a:t>С </a:t>
            </a:r>
            <a:r>
              <a:rPr lang="en-US" sz="3600" dirty="0" err="1"/>
              <a:t>глаз</a:t>
            </a:r>
            <a:r>
              <a:rPr lang="en-US" sz="3600" dirty="0"/>
              <a:t> </a:t>
            </a:r>
            <a:r>
              <a:rPr lang="en-US" sz="3600" dirty="0" err="1"/>
              <a:t>долой</a:t>
            </a:r>
            <a:r>
              <a:rPr lang="en-US" sz="3600" dirty="0"/>
              <a:t>, </a:t>
            </a:r>
            <a:r>
              <a:rPr lang="en-US" sz="3600" dirty="0" err="1"/>
              <a:t>из</a:t>
            </a:r>
            <a:r>
              <a:rPr lang="en-US" sz="3600" dirty="0"/>
              <a:t> </a:t>
            </a:r>
            <a:r>
              <a:rPr lang="en-US" sz="3600" dirty="0" err="1"/>
              <a:t>сердца</a:t>
            </a:r>
            <a:r>
              <a:rPr lang="en-US" sz="3600" dirty="0"/>
              <a:t> </a:t>
            </a:r>
            <a:r>
              <a:rPr lang="en-US" sz="3600" dirty="0" err="1"/>
              <a:t>вон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 of sight out of mind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189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dirty="0" smtClean="0">
                <a:solidFill>
                  <a:srgbClr val="000000"/>
                </a:solidFill>
                <a:ea typeface="Times New Roman"/>
              </a:rPr>
              <a:t>         Новая </a:t>
            </a:r>
            <a:r>
              <a:rPr lang="ru-RU" sz="3200" dirty="0">
                <a:solidFill>
                  <a:srgbClr val="000000"/>
                </a:solidFill>
                <a:ea typeface="Times New Roman"/>
              </a:rPr>
              <a:t>метла метёт по-новому….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ea typeface="Times New Roman"/>
              </a:rPr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0000"/>
                </a:solidFill>
                <a:ea typeface="Times New Roman"/>
              </a:rPr>
              <a:t>New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ea typeface="Times New Roman"/>
              </a:rPr>
              <a:t>lords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ea typeface="Times New Roman"/>
              </a:rPr>
              <a:t>new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ea typeface="Times New Roman"/>
              </a:rPr>
              <a:t>laws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37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873624"/>
              </a:buClr>
              <a:buNone/>
            </a:pPr>
            <a:r>
              <a:rPr lang="ru-RU" sz="3600" dirty="0" smtClean="0">
                <a:solidFill>
                  <a:srgbClr val="000000"/>
                </a:solidFill>
                <a:ea typeface="Times New Roman"/>
              </a:rPr>
              <a:t>    Честность </a:t>
            </a:r>
            <a:r>
              <a:rPr lang="ru-RU" sz="3600" dirty="0">
                <a:solidFill>
                  <a:srgbClr val="000000"/>
                </a:solidFill>
                <a:ea typeface="Times New Roman"/>
              </a:rPr>
              <a:t>— лучшая политика</a:t>
            </a:r>
            <a:endParaRPr lang="ru-RU" sz="36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0000"/>
                </a:solidFill>
                <a:ea typeface="Times New Roman"/>
              </a:rPr>
              <a:t>Honesty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ea typeface="Times New Roman"/>
              </a:rPr>
              <a:t>is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ea typeface="Times New Roman"/>
              </a:rPr>
              <a:t>the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ea typeface="Times New Roman"/>
              </a:rPr>
              <a:t>best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ea typeface="Times New Roman"/>
              </a:rPr>
              <a:t>policy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9675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ea typeface="Times New Roman"/>
              </a:rPr>
              <a:t>                              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dirty="0" smtClean="0">
                <a:solidFill>
                  <a:srgbClr val="000000"/>
                </a:solidFill>
                <a:ea typeface="Times New Roman"/>
              </a:rPr>
              <a:t>                   </a:t>
            </a:r>
            <a:r>
              <a:rPr lang="ru-RU" sz="3600" dirty="0" smtClean="0">
                <a:solidFill>
                  <a:srgbClr val="000000"/>
                </a:solidFill>
                <a:ea typeface="Times New Roman"/>
              </a:rPr>
              <a:t>Око </a:t>
            </a:r>
            <a:r>
              <a:rPr lang="ru-RU" sz="3600" dirty="0">
                <a:solidFill>
                  <a:srgbClr val="000000"/>
                </a:solidFill>
                <a:ea typeface="Times New Roman"/>
              </a:rPr>
              <a:t>за око</a:t>
            </a:r>
            <a:r>
              <a:rPr lang="en-US" sz="36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600" dirty="0">
                <a:solidFill>
                  <a:srgbClr val="000000"/>
                </a:solidFill>
                <a:ea typeface="Times New Roman"/>
              </a:rPr>
              <a:t>зуб за зуб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000000"/>
                </a:solidFill>
                <a:latin typeface="Times New Roman"/>
                <a:ea typeface="Times New Roman"/>
              </a:rPr>
              <a:t>An eye for an eye and a tooth for a tooth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9324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13776</TotalTime>
  <Words>371</Words>
  <Application>Microsoft Office PowerPoint</Application>
  <PresentationFormat>Экран (4:3)</PresentationFormat>
  <Paragraphs>67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Твердый переплет</vt:lpstr>
      <vt:lpstr>Презентация PowerPoint</vt:lpstr>
      <vt:lpstr>Презентация PowerPoint</vt:lpstr>
      <vt:lpstr>East or West home is best </vt:lpstr>
      <vt:lpstr>Better late than never </vt:lpstr>
      <vt:lpstr>All’s well that ends well </vt:lpstr>
      <vt:lpstr>Out of sight out of mind </vt:lpstr>
      <vt:lpstr>New lords new laws </vt:lpstr>
      <vt:lpstr>Honesty is the best policy </vt:lpstr>
      <vt:lpstr>An eye for an eye and a tooth for a tooth </vt:lpstr>
      <vt:lpstr>Look who’s talking! </vt:lpstr>
      <vt:lpstr>There is no smoke without fire </vt:lpstr>
      <vt:lpstr>Lovely weather for ducks! </vt:lpstr>
      <vt:lpstr>There is a black sleep in every flock </vt:lpstr>
      <vt:lpstr>A cat in gloves catches no mice </vt:lpstr>
      <vt:lpstr>A friend in need is a friend indeed</vt:lpstr>
      <vt:lpstr>A miss is as good as a mile</vt:lpstr>
      <vt:lpstr> No buts! </vt:lpstr>
      <vt:lpstr>It’s never too late to learn </vt:lpstr>
      <vt:lpstr>A dog is a manger </vt:lpstr>
      <vt:lpstr>There is no flying from fate </vt:lpstr>
      <vt:lpstr>No new – is a good new </vt:lpstr>
      <vt:lpstr>Tastes differ </vt:lpstr>
      <vt:lpstr>No man can serve two masters</vt:lpstr>
      <vt:lpstr>A man can do no more than he can </vt:lpstr>
      <vt:lpstr>Never put off till tomorrow what you can do today</vt:lpstr>
      <vt:lpstr>If you can’t beat them, join them </vt:lpstr>
      <vt:lpstr>You can’t make an omelet without breaking eggs </vt:lpstr>
      <vt:lpstr>You can’t sell the cow and drink the milk </vt:lpstr>
      <vt:lpstr>You can’t eat your cake and have it </vt:lpstr>
      <vt:lpstr>Too good to be true</vt:lpstr>
      <vt:lpstr>    Who knew, who is who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</dc:creator>
  <cp:lastModifiedBy>Юлия</cp:lastModifiedBy>
  <cp:revision>12</cp:revision>
  <dcterms:created xsi:type="dcterms:W3CDTF">2017-09-12T07:02:47Z</dcterms:created>
  <dcterms:modified xsi:type="dcterms:W3CDTF">2018-02-15T13:04:54Z</dcterms:modified>
</cp:coreProperties>
</file>