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ED951D7-3FEB-436A-A6F3-AB3A5BB676D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71DC35-4A47-476F-99F3-7F9DDAC98C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Эмоции и чувства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764704"/>
            <a:ext cx="7543800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Чувство- эмоциональный процесс человека, отражающий субъективное оценочное отношение к реальным или абстрактным объектам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Эмоция- </a:t>
            </a:r>
            <a:r>
              <a:rPr lang="ru-RU" dirty="0"/>
              <a:t>эмоциональный процесс </a:t>
            </a:r>
            <a:r>
              <a:rPr lang="ru-RU" dirty="0" smtClean="0"/>
              <a:t>средней продолжительности, отражающий субъективное оценочное отношение к существующим или возможным ситуациям.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IMG_E8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7842"/>
            <a:ext cx="5448920" cy="21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 </a:t>
            </a:r>
            <a:endParaRPr lang="ru-RU" dirty="0"/>
          </a:p>
        </p:txBody>
      </p:sp>
      <p:pic>
        <p:nvPicPr>
          <p:cNvPr id="3074" name="Picture 2" descr="C:\Users\User\Desktop\IMG_86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5" y="2477264"/>
            <a:ext cx="2592288" cy="24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_86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284" y="404664"/>
            <a:ext cx="2698788" cy="175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_86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40" y="2640826"/>
            <a:ext cx="3295447" cy="215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0445" y="499166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РАДОСТЬ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495616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Эмоции </a:t>
            </a:r>
            <a:endParaRPr lang="ru-RU" dirty="0"/>
          </a:p>
        </p:txBody>
      </p:sp>
      <p:pic>
        <p:nvPicPr>
          <p:cNvPr id="3077" name="Picture 5" descr="C:\Users\User\Desktop\IMG_8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901511" cy="1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IMG_86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3530"/>
            <a:ext cx="3185267" cy="19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IMG_86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2896662" cy="21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IMG_86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825"/>
            <a:ext cx="2782513" cy="181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759" y="2364780"/>
            <a:ext cx="26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ГНЕВ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7564" y="4893998"/>
            <a:ext cx="26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ОТВРАЩЕНИЕ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31239" y="2584683"/>
            <a:ext cx="26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СТРАХ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60706" y="4907464"/>
            <a:ext cx="264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СТЫД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3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92696"/>
            <a:ext cx="57606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115616" y="2060848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206084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76056" y="2060848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60232" y="2060848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90872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Типы эмоций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Аффект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Чувства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37890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Настроение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31409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Эмоциональный стресс</a:t>
            </a:r>
            <a:endParaRPr lang="ru-RU" dirty="0"/>
          </a:p>
        </p:txBody>
      </p:sp>
      <p:pic>
        <p:nvPicPr>
          <p:cNvPr id="6146" name="Picture 2" descr="C:\Users\User\Desktop\IMG_E8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5290"/>
            <a:ext cx="4320480" cy="22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7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92696"/>
            <a:ext cx="576064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151620" y="2060848"/>
            <a:ext cx="104411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11960" y="2060848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60232" y="2060848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90872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Чувства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32849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Нравственные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11860" y="3933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Эстетические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310031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Интеллектуальные</a:t>
            </a:r>
            <a:endParaRPr lang="ru-RU" dirty="0"/>
          </a:p>
        </p:txBody>
      </p:sp>
      <p:pic>
        <p:nvPicPr>
          <p:cNvPr id="18" name="Picture 2" descr="C:\Users\User\Desktop\IMG_E8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5290"/>
            <a:ext cx="4320480" cy="22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2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Чувства</a:t>
            </a:r>
            <a:endParaRPr lang="ru-RU" dirty="0"/>
          </a:p>
        </p:txBody>
      </p:sp>
      <p:pic>
        <p:nvPicPr>
          <p:cNvPr id="4098" name="Picture 2" descr="C:\Users\User\Desktop\IMG_86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33881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86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34" y="620688"/>
            <a:ext cx="3843188" cy="258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G_E8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72" y="3761319"/>
            <a:ext cx="3329111" cy="22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ЛЮБОВЬ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325362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ЧУВСТВО ДОЛГА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ЖАДНОСТЬ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122" name="Picture 2" descr="C:\Users\User\Desktop\IMG_E8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540"/>
            <a:ext cx="4968552" cy="45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</TotalTime>
  <Words>62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Эмоции и чувства </vt:lpstr>
      <vt:lpstr>Определение </vt:lpstr>
      <vt:lpstr>Эмоции </vt:lpstr>
      <vt:lpstr>Эмоции </vt:lpstr>
      <vt:lpstr>Презентация PowerPoint</vt:lpstr>
      <vt:lpstr>Презентация PowerPoint</vt:lpstr>
      <vt:lpstr>Чувства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чувства</dc:title>
  <dc:creator>Пользователь</dc:creator>
  <cp:lastModifiedBy>Customer</cp:lastModifiedBy>
  <cp:revision>5</cp:revision>
  <dcterms:created xsi:type="dcterms:W3CDTF">2018-11-08T15:07:26Z</dcterms:created>
  <dcterms:modified xsi:type="dcterms:W3CDTF">2018-12-13T05:10:35Z</dcterms:modified>
</cp:coreProperties>
</file>