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65" r:id="rId3"/>
    <p:sldId id="258" r:id="rId4"/>
    <p:sldId id="266" r:id="rId5"/>
    <p:sldId id="267" r:id="rId6"/>
    <p:sldId id="268" r:id="rId7"/>
    <p:sldId id="270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9EE4A-5AEF-4D0E-A54E-FCC870FF2C58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CE4D0-20D9-43E6-B795-83A1346BE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CE4D0-20D9-43E6-B795-83A1346BEBD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audio" Target="../media/audio3.wav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12" Type="http://schemas.openxmlformats.org/officeDocument/2006/relationships/image" Target="../media/image11.png"/><Relationship Id="rId17" Type="http://schemas.openxmlformats.org/officeDocument/2006/relationships/image" Target="../media/image19.jpeg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9.png"/><Relationship Id="rId10" Type="http://schemas.openxmlformats.org/officeDocument/2006/relationships/image" Target="../media/image7.jpeg"/><Relationship Id="rId4" Type="http://schemas.openxmlformats.org/officeDocument/2006/relationships/audio" Target="../media/audio2.wav"/><Relationship Id="rId9" Type="http://schemas.openxmlformats.org/officeDocument/2006/relationships/image" Target="../media/image17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12" Type="http://schemas.openxmlformats.org/officeDocument/2006/relationships/image" Target="../media/image10.png"/><Relationship Id="rId17" Type="http://schemas.openxmlformats.org/officeDocument/2006/relationships/image" Target="../media/image12.png"/><Relationship Id="rId2" Type="http://schemas.openxmlformats.org/officeDocument/2006/relationships/audio" Target="../media/audio2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7.jpeg"/><Relationship Id="rId5" Type="http://schemas.openxmlformats.org/officeDocument/2006/relationships/image" Target="../media/image6.png"/><Relationship Id="rId15" Type="http://schemas.openxmlformats.org/officeDocument/2006/relationships/image" Target="../media/image20.jpeg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5" Type="http://schemas.openxmlformats.org/officeDocument/2006/relationships/image" Target="../media/image21.jpeg"/><Relationship Id="rId10" Type="http://schemas.openxmlformats.org/officeDocument/2006/relationships/image" Target="../media/image7.jpeg"/><Relationship Id="rId4" Type="http://schemas.openxmlformats.org/officeDocument/2006/relationships/audio" Target="../media/audio3.wav"/><Relationship Id="rId9" Type="http://schemas.openxmlformats.org/officeDocument/2006/relationships/image" Target="../media/image16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audio" Target="../media/audio3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5.png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>
            <a:noAutofit/>
          </a:bodyPr>
          <a:lstStyle/>
          <a:p>
            <a:pPr algn="l"/>
            <a:r>
              <a:rPr lang="ru-RU" sz="5400" b="1" i="1" dirty="0" smtClean="0">
                <a:solidFill>
                  <a:srgbClr val="7030A0"/>
                </a:solidFill>
              </a:rPr>
              <a:t>              </a:t>
            </a:r>
            <a:br>
              <a:rPr lang="ru-RU" sz="5400" b="1" i="1" dirty="0" smtClean="0">
                <a:solidFill>
                  <a:srgbClr val="7030A0"/>
                </a:solidFill>
              </a:rPr>
            </a:br>
            <a:r>
              <a:rPr lang="ru-RU" sz="5400" b="1" i="1" dirty="0" smtClean="0">
                <a:solidFill>
                  <a:srgbClr val="7030A0"/>
                </a:solidFill>
              </a:rPr>
              <a:t/>
            </a:r>
            <a:br>
              <a:rPr lang="ru-RU" sz="5400" b="1" i="1" dirty="0" smtClean="0">
                <a:solidFill>
                  <a:srgbClr val="7030A0"/>
                </a:solidFill>
              </a:rPr>
            </a:br>
            <a:r>
              <a:rPr lang="ru-RU" sz="5400" b="1" i="1" dirty="0" smtClean="0">
                <a:solidFill>
                  <a:srgbClr val="7030A0"/>
                </a:solidFill>
              </a:rPr>
              <a:t/>
            </a:r>
            <a:br>
              <a:rPr lang="ru-RU" sz="5400" b="1" i="1" dirty="0" smtClean="0">
                <a:solidFill>
                  <a:srgbClr val="7030A0"/>
                </a:solidFill>
              </a:rPr>
            </a:b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5400" b="1" i="1" u="sng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Буквы </a:t>
            </a:r>
            <a:br>
              <a:rPr lang="ru-RU" sz="5400" b="1" i="1" u="sng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5400" b="1" i="1" u="sng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потерялись </a:t>
            </a:r>
            <a:r>
              <a:rPr lang="ru-RU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smtClean="0">
                <a:solidFill>
                  <a:srgbClr val="7030A0"/>
                </a:solidFill>
              </a:rPr>
              <a:t/>
            </a:r>
            <a:br>
              <a:rPr lang="ru-RU" sz="5400" b="1" i="1" dirty="0" smtClean="0">
                <a:solidFill>
                  <a:srgbClr val="7030A0"/>
                </a:solidFill>
              </a:rPr>
            </a:br>
            <a:r>
              <a:rPr lang="ru-RU" sz="5400" b="1" i="1" dirty="0" smtClean="0">
                <a:solidFill>
                  <a:srgbClr val="7030A0"/>
                </a:solidFill>
              </a:rPr>
              <a:t> 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  <p:pic>
        <p:nvPicPr>
          <p:cNvPr id="8" name="Picture 2" descr="C:\Documents and Settings\Владелец\Мои документы\Мои рисунки\1f27a36dcabb[1]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/>
            </a:extLst>
          </a:blip>
          <a:srcRect r="-5664" b="-2347"/>
          <a:stretch>
            <a:fillRect/>
          </a:stretch>
        </p:blipFill>
        <p:spPr bwMode="auto">
          <a:xfrm>
            <a:off x="755576" y="2924944"/>
            <a:ext cx="2506409" cy="2924974"/>
          </a:xfrm>
          <a:prstGeom prst="ellipse">
            <a:avLst/>
          </a:prstGeom>
          <a:noFill/>
        </p:spPr>
      </p:pic>
      <p:pic>
        <p:nvPicPr>
          <p:cNvPr id="9" name="Picture 18" descr="http://s003.radikal.ru/i204/1009/cd/5a708d8ef14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588224" y="2564904"/>
            <a:ext cx="2333000" cy="3167828"/>
          </a:xfrm>
          <a:prstGeom prst="ellipse">
            <a:avLst/>
          </a:prstGeom>
          <a:noFill/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00392" y="5877272"/>
            <a:ext cx="576262" cy="431800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99592" y="1412776"/>
            <a:ext cx="864096" cy="792088"/>
          </a:xfrm>
          <a:prstGeom prst="ellipse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М</a:t>
            </a:r>
            <a:endParaRPr lang="ru-RU" sz="48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059832" y="2924944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Й</a:t>
            </a:r>
            <a:endParaRPr lang="ru-RU" sz="48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004048" y="260648"/>
            <a:ext cx="864096" cy="792088"/>
          </a:xfrm>
          <a:prstGeom prst="ellipse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Г</a:t>
            </a:r>
            <a:endParaRPr lang="ru-RU" sz="48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652120" y="2636912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Е</a:t>
            </a:r>
            <a:endParaRPr lang="ru-RU" sz="4800" b="1" dirty="0">
              <a:solidFill>
                <a:srgbClr val="C000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380312" y="1412776"/>
            <a:ext cx="792088" cy="720080"/>
          </a:xfrm>
          <a:prstGeom prst="ellipse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А</a:t>
            </a:r>
            <a:endParaRPr lang="ru-RU" sz="4800" b="1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427984" y="4581128"/>
            <a:ext cx="864096" cy="792088"/>
          </a:xfrm>
          <a:prstGeom prst="ellipse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О</a:t>
            </a:r>
            <a:endParaRPr lang="ru-RU" sz="48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146" name="Picture 2" descr="Сегодня мы предлагаем Вашему вниманию информацию для родителей, будущих первоклассников. Очень надеемся, что эта информация окаж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653136"/>
            <a:ext cx="1148928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Инструкция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Сначала прочитай словосочетание задай вопрос к имени прилагательному.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предложенных букв выбирай нужные. Всегда начинай с первого слова и вставляй буквы по порядку.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ты ошибся, то буква не появится в слове.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ответил верно, то буква будет появляться на   доске.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Переходи к следующему заданию, нажимая на стрелку в правом нижнем углу. </a:t>
            </a:r>
          </a:p>
          <a:p>
            <a:pPr marL="0" indent="0">
              <a:buNone/>
              <a:defRPr/>
            </a:pP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sz="4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Удачи!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956376" y="5733256"/>
            <a:ext cx="576262" cy="431800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260648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Вставь пропущенные буквы</a:t>
            </a:r>
            <a:endParaRPr lang="ru-RU" sz="2800" b="1" i="1" u="sng" dirty="0">
              <a:solidFill>
                <a:srgbClr val="FF0000"/>
              </a:solidFill>
            </a:endParaRPr>
          </a:p>
        </p:txBody>
      </p:sp>
      <p:pic>
        <p:nvPicPr>
          <p:cNvPr id="7" name="Picture 2" descr="C:\Documents and Settings\Владелец\Мои документы\Мои рисунки\доск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764704"/>
            <a:ext cx="8280920" cy="365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Сегодня мы предлагаем Вашему вниманию информацию для родителей, будущих первоклассников. Очень надеемся, что эта информация окаж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4797152"/>
            <a:ext cx="1440160" cy="1444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812360" y="5949280"/>
            <a:ext cx="792088" cy="504056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7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зимн</a:t>
            </a:r>
            <a:r>
              <a:rPr lang="ru-RU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снегу</a:t>
            </a:r>
            <a:endParaRPr lang="ru-RU" sz="7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 descr="C:\Documents and Settings\Владелец\Рабочий стол\Божья коровка алфавит\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4725144"/>
            <a:ext cx="550862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1" descr="C:\Documents and Settings\Владелец\Рабочий стол\Божья коровка алфавит\И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4941168"/>
            <a:ext cx="658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7" descr="C:\Documents and Settings\Владелец\Рабочий стол\Божья коровка алфавит\О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489012">
            <a:off x="5474292" y="4621734"/>
            <a:ext cx="61436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C:\Documents and Settings\Владелец\Рабочий стол\Божья коровка алфавит\Я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8" y="5373216"/>
            <a:ext cx="649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32" descr="Ю"/>
          <p:cNvPicPr>
            <a:picLocks noChangeAspect="1" noChangeArrowheads="1"/>
          </p:cNvPicPr>
          <p:nvPr/>
        </p:nvPicPr>
        <p:blipFill>
          <a:blip r:embed="rId11" cstate="print"/>
          <a:srcRect l="-5"/>
          <a:stretch>
            <a:fillRect/>
          </a:stretch>
        </p:blipFill>
        <p:spPr bwMode="auto">
          <a:xfrm>
            <a:off x="6732240" y="4581128"/>
            <a:ext cx="91281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 descr="C:\Documents and Settings\Владелец\Рабочий стол\Божья коровка алфавит\Г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248" y="5877272"/>
            <a:ext cx="560387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2" descr="C:\Documents and Settings\Владелец\Рабочий стол\Божья коровка алфавит\Й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75656" y="5517232"/>
            <a:ext cx="68421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Овал 29"/>
          <p:cNvSpPr/>
          <p:nvPr/>
        </p:nvSpPr>
        <p:spPr>
          <a:xfrm>
            <a:off x="6444208" y="2132856"/>
            <a:ext cx="216024" cy="2160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948264" y="2132856"/>
            <a:ext cx="216024" cy="2160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452320" y="2132856"/>
            <a:ext cx="216024" cy="2160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8" descr="C:\Documents and Settings\Владелец\Рабочий стол\Божья коровка алфавит\Е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35896" y="4581128"/>
            <a:ext cx="5127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5" descr="C:\Documents and Settings\Владелец\Рабочий стол\Божья коровка алфавит\М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0" y="5733256"/>
            <a:ext cx="727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2" descr="C:\Documents and Settings\Владелец\Рабочий стол\Божья коровка алфавит\У.png"/>
          <p:cNvPicPr>
            <a:picLocks noChangeAspect="1" noChangeArrowheads="1"/>
          </p:cNvPicPr>
          <p:nvPr/>
        </p:nvPicPr>
        <p:blipFill>
          <a:blip r:embed="rId16" cstate="print"/>
          <a:srcRect b="-2310"/>
          <a:stretch>
            <a:fillRect/>
          </a:stretch>
        </p:blipFill>
        <p:spPr bwMode="auto">
          <a:xfrm>
            <a:off x="3491880" y="5733256"/>
            <a:ext cx="51752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мото самоделки фото Российский МотоПортал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27584" y="2348880"/>
            <a:ext cx="2208245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0.29149 -0.40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26 0.02291 L 0.24375 -0.575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2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L 0.43629 -0.5699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" y="-2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2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 не та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35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 нет 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4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 нет 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6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 не та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74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5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 нет 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6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87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 не та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9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0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 не та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Documents and Settings\Владелец\Мои документы\Мои рисунки\доск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692696"/>
            <a:ext cx="8496944" cy="361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ru-RU" sz="3100" b="1" i="1" u="sng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Вставь пропущенные буквы</a:t>
            </a:r>
            <a:r>
              <a:rPr lang="ru-RU" b="1" i="1" u="sng" dirty="0" smtClean="0">
                <a:solidFill>
                  <a:srgbClr val="FF0000"/>
                </a:solidFill>
              </a:rPr>
              <a:t/>
            </a:r>
            <a:br>
              <a:rPr lang="ru-RU" b="1" i="1" u="sng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5" name="Picture 3" descr="C:\Documents and Settings\Владелец\Рабочий стол\Божья коровка алфавит\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509120"/>
            <a:ext cx="550862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C:\Documents and Settings\Владелец\Рабочий стол\Божья коровка алфавит\Й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5517232"/>
            <a:ext cx="68421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:\Documents and Settings\Владелец\Рабочий стол\Божья коровка алфавит\Е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4509120"/>
            <a:ext cx="5127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C:\Documents and Settings\Владелец\Рабочий стол\Божья коровка алфавит\У.png"/>
          <p:cNvPicPr>
            <a:picLocks noChangeAspect="1" noChangeArrowheads="1"/>
          </p:cNvPicPr>
          <p:nvPr/>
        </p:nvPicPr>
        <p:blipFill>
          <a:blip r:embed="rId9" cstate="print"/>
          <a:srcRect b="-2310"/>
          <a:stretch>
            <a:fillRect/>
          </a:stretch>
        </p:blipFill>
        <p:spPr bwMode="auto">
          <a:xfrm>
            <a:off x="2987824" y="5445224"/>
            <a:ext cx="51752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Сегодня мы предлагаем Вашему вниманию информацию для родителей, будущих первоклассников. Очень надеемся, что эта информация окаж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6296" y="4653136"/>
            <a:ext cx="1440160" cy="1444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884368" y="5877272"/>
            <a:ext cx="720278" cy="504056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4" name="Picture 17" descr="C:\Documents and Settings\Владелец\Рабочий стол\Божья коровка алфавит\О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489012">
            <a:off x="4898226" y="5125790"/>
            <a:ext cx="61436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Documents and Settings\Владелец\Рабочий стол\Божья коровка алфавит\Я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52120" y="4581128"/>
            <a:ext cx="649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32" descr="Ю"/>
          <p:cNvPicPr>
            <a:picLocks noChangeAspect="1" noChangeArrowheads="1"/>
          </p:cNvPicPr>
          <p:nvPr/>
        </p:nvPicPr>
        <p:blipFill>
          <a:blip r:embed="rId13" cstate="print"/>
          <a:srcRect l="-5"/>
          <a:stretch>
            <a:fillRect/>
          </a:stretch>
        </p:blipFill>
        <p:spPr bwMode="auto">
          <a:xfrm>
            <a:off x="5796136" y="5805264"/>
            <a:ext cx="91281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C:\Documents and Settings\Владелец\Рабочий стол\Божья коровка алфавит\Г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60232" y="4941168"/>
            <a:ext cx="560387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одзаголовок 17"/>
          <p:cNvSpPr>
            <a:spLocks noGrp="1"/>
          </p:cNvSpPr>
          <p:nvPr>
            <p:ph type="subTitle" idx="1"/>
          </p:nvPr>
        </p:nvSpPr>
        <p:spPr>
          <a:xfrm>
            <a:off x="1331640" y="1124744"/>
            <a:ext cx="6400800" cy="1752600"/>
          </a:xfrm>
        </p:spPr>
        <p:txBody>
          <a:bodyPr>
            <a:noAutofit/>
          </a:bodyPr>
          <a:lstStyle/>
          <a:p>
            <a:r>
              <a:rPr lang="ru-RU" sz="6500" dirty="0" smtClean="0">
                <a:solidFill>
                  <a:schemeClr val="bg1"/>
                </a:solidFill>
              </a:rPr>
              <a:t>    </a:t>
            </a:r>
            <a:r>
              <a:rPr lang="ru-RU" sz="6500" dirty="0" err="1" smtClean="0">
                <a:solidFill>
                  <a:schemeClr val="bg1"/>
                </a:solidFill>
              </a:rPr>
              <a:t>Поздн</a:t>
            </a:r>
            <a:r>
              <a:rPr lang="ru-RU" sz="6500" dirty="0" smtClean="0">
                <a:solidFill>
                  <a:schemeClr val="bg1"/>
                </a:solidFill>
              </a:rPr>
              <a:t> . .</a:t>
            </a:r>
          </a:p>
          <a:p>
            <a:r>
              <a:rPr lang="ru-RU" sz="6500" dirty="0" smtClean="0">
                <a:solidFill>
                  <a:schemeClr val="bg1"/>
                </a:solidFill>
              </a:rPr>
              <a:t>              вечером</a:t>
            </a:r>
            <a:endParaRPr lang="ru-RU" sz="6500" dirty="0">
              <a:solidFill>
                <a:schemeClr val="bg1"/>
              </a:solidFill>
            </a:endParaRPr>
          </a:p>
        </p:txBody>
      </p:sp>
      <p:pic>
        <p:nvPicPr>
          <p:cNvPr id="10" name="Picture 11" descr="C:\Documents and Settings\Владелец\Рабочий стол\Божья коровка алфавит\И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51920" y="4581128"/>
            <a:ext cx="658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C:\Documents and Settings\Владелец\Рабочий стол\Божья коровка алфавит\М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23928" y="5805264"/>
            <a:ext cx="727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Михаил Родионов УОЛ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5576" y="2060848"/>
            <a:ext cx="2397808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27 -0.03611 L 0.21614 -0.445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2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8 -4.07407E-6 L 0.27466 -0.6280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 нет 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3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 не та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4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 нет 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5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 не та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6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 нет 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8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 нет 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9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 не та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0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 не та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Владелец\Мои документы\Мои рисунки\доск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92696"/>
            <a:ext cx="8568952" cy="361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u="sng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Вставь пропущенные буквы</a:t>
            </a:r>
            <a:r>
              <a:rPr lang="ru-RU" b="1" i="1" u="sng" dirty="0" smtClean="0">
                <a:solidFill>
                  <a:srgbClr val="FF0000"/>
                </a:solidFill>
              </a:rPr>
              <a:t/>
            </a:r>
            <a:br>
              <a:rPr lang="ru-RU" b="1" i="1" u="sng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5" name="Picture 3" descr="C:\Documents and Settings\Владелец\Рабочий стол\Божья коровка алфавит\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437112"/>
            <a:ext cx="550862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C:\Documents and Settings\Владелец\Рабочий стол\Божья коровка алфавит\Й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5517232"/>
            <a:ext cx="68421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C:\Documents and Settings\Владелец\Рабочий стол\Божья коровка алфавит\Е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4581128"/>
            <a:ext cx="5127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C:\Documents and Settings\Владелец\Рабочий стол\Божья коровка алфавит\И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4653136"/>
            <a:ext cx="658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C:\Documents and Settings\Владелец\Рабочий стол\Божья коровка алфавит\М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896" y="5805264"/>
            <a:ext cx="727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Сегодня мы предлагаем Вашему вниманию информацию для родителей, будущих первоклассников. Очень надеемся, что эта информация окаж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08304" y="4725144"/>
            <a:ext cx="1440160" cy="1444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812360" y="5877272"/>
            <a:ext cx="864294" cy="576064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3" name="Picture 17" descr="C:\Documents and Settings\Владелец\Рабочий стол\Божья коровка алфавит\О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489012">
            <a:off x="5474291" y="4549727"/>
            <a:ext cx="61436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Documents and Settings\Владелец\Рабочий стол\Божья коровка алфавит\Я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60232" y="4653136"/>
            <a:ext cx="649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C:\Documents and Settings\Владелец\Рабочий стол\Божья коровка алфавит\Г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28184" y="5805264"/>
            <a:ext cx="560387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771800" y="1484784"/>
            <a:ext cx="529208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6500" b="1" dirty="0" smtClean="0">
                <a:solidFill>
                  <a:schemeClr val="bg1"/>
                </a:solidFill>
              </a:rPr>
              <a:t>В </a:t>
            </a:r>
            <a:r>
              <a:rPr lang="ru-RU" sz="6500" b="1" dirty="0" err="1" smtClean="0">
                <a:solidFill>
                  <a:schemeClr val="bg1"/>
                </a:solidFill>
              </a:rPr>
              <a:t>лесн</a:t>
            </a:r>
            <a:r>
              <a:rPr lang="ru-RU" sz="6500" b="1" dirty="0" smtClean="0">
                <a:solidFill>
                  <a:schemeClr val="bg1"/>
                </a:solidFill>
              </a:rPr>
              <a:t> . .</a:t>
            </a:r>
          </a:p>
          <a:p>
            <a:r>
              <a:rPr lang="ru-RU" sz="6500" b="1" dirty="0" smtClean="0">
                <a:solidFill>
                  <a:schemeClr val="bg1"/>
                </a:solidFill>
              </a:rPr>
              <a:t>           чащу</a:t>
            </a:r>
          </a:p>
          <a:p>
            <a:r>
              <a:rPr lang="ru-RU" sz="6500" b="1" dirty="0" smtClean="0">
                <a:solidFill>
                  <a:schemeClr val="bg1"/>
                </a:solidFill>
              </a:rPr>
              <a:t>          </a:t>
            </a:r>
            <a:endParaRPr lang="ru-RU" sz="6500" b="1" dirty="0"/>
          </a:p>
        </p:txBody>
      </p:sp>
      <p:pic>
        <p:nvPicPr>
          <p:cNvPr id="27650" name="Picture 2" descr="Лесная чаща обои, фото, картинки."/>
          <p:cNvPicPr>
            <a:picLocks noGrp="1" noChangeAspect="1" noChangeArrowheads="1"/>
          </p:cNvPicPr>
          <p:nvPr>
            <p:ph idx="1"/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3568" y="2420888"/>
            <a:ext cx="2448272" cy="1530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2" descr="C:\Documents and Settings\Владелец\Рабочий стол\Божья коровка алфавит\У.png"/>
          <p:cNvPicPr>
            <a:picLocks noChangeAspect="1" noChangeArrowheads="1"/>
          </p:cNvPicPr>
          <p:nvPr/>
        </p:nvPicPr>
        <p:blipFill>
          <a:blip r:embed="rId16" cstate="print"/>
          <a:srcRect b="-2310"/>
          <a:stretch>
            <a:fillRect/>
          </a:stretch>
        </p:blipFill>
        <p:spPr bwMode="auto">
          <a:xfrm>
            <a:off x="2915816" y="5229200"/>
            <a:ext cx="51752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32" descr="Ю"/>
          <p:cNvPicPr>
            <a:picLocks noChangeAspect="1" noChangeArrowheads="1"/>
          </p:cNvPicPr>
          <p:nvPr/>
        </p:nvPicPr>
        <p:blipFill>
          <a:blip r:embed="rId17" cstate="print"/>
          <a:srcRect l="-5"/>
          <a:stretch>
            <a:fillRect/>
          </a:stretch>
        </p:blipFill>
        <p:spPr bwMode="auto">
          <a:xfrm>
            <a:off x="4932040" y="5445224"/>
            <a:ext cx="91281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не та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 нет 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3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не та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4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не та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5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не та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7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 нет 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8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 нет 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9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не та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76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1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 нет 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0.31025 -0.4963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" y="-2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0.13125 -0.52153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-2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u="sng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Вставь пропущенные буквы</a:t>
            </a:r>
            <a:r>
              <a:rPr lang="ru-RU" b="1" i="1" u="sng" dirty="0" smtClean="0">
                <a:solidFill>
                  <a:srgbClr val="FF0000"/>
                </a:solidFill>
              </a:rPr>
              <a:t/>
            </a:r>
            <a:br>
              <a:rPr lang="ru-RU" b="1" i="1" u="sng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5" name="Picture 3" descr="C:\Documents and Settings\Владелец\Рабочий стол\Божья коровка алфавит\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509120"/>
            <a:ext cx="550862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C:\Documents and Settings\Владелец\Рабочий стол\Божья коровка алфавит\Й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5229200"/>
            <a:ext cx="68421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Владелец\Мои документы\Мои рисунки\доска.pn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692696"/>
            <a:ext cx="8568952" cy="361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 descr="C:\Documents and Settings\Владелец\Рабочий стол\Божья коровка алфавит\У.png"/>
          <p:cNvPicPr>
            <a:picLocks noChangeAspect="1" noChangeArrowheads="1"/>
          </p:cNvPicPr>
          <p:nvPr/>
        </p:nvPicPr>
        <p:blipFill>
          <a:blip r:embed="rId8" cstate="print"/>
          <a:srcRect b="-2310"/>
          <a:stretch>
            <a:fillRect/>
          </a:stretch>
        </p:blipFill>
        <p:spPr bwMode="auto">
          <a:xfrm>
            <a:off x="3131840" y="5373216"/>
            <a:ext cx="51752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C:\Documents and Settings\Владелец\Рабочий стол\Божья коровка алфавит\М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5949280"/>
            <a:ext cx="727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Сегодня мы предлагаем Вашему вниманию информацию для родителей, будущих первоклассников. Очень надеемся, что эта информация окаж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6296" y="4725144"/>
            <a:ext cx="1440160" cy="1444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812360" y="5805264"/>
            <a:ext cx="864294" cy="504056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5" name="Picture 17" descr="C:\Documents and Settings\Владелец\Рабочий стол\Божья коровка алфавит\О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489012">
            <a:off x="5762322" y="4477719"/>
            <a:ext cx="61436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Documents and Settings\Владелец\Рабочий стол\Божья коровка алфавит\Я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60032" y="5229200"/>
            <a:ext cx="649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32" descr="Ю"/>
          <p:cNvPicPr>
            <a:picLocks noChangeAspect="1" noChangeArrowheads="1"/>
          </p:cNvPicPr>
          <p:nvPr/>
        </p:nvPicPr>
        <p:blipFill>
          <a:blip r:embed="rId13" cstate="print"/>
          <a:srcRect l="-5"/>
          <a:stretch>
            <a:fillRect/>
          </a:stretch>
        </p:blipFill>
        <p:spPr bwMode="auto">
          <a:xfrm>
            <a:off x="6300192" y="5157192"/>
            <a:ext cx="91281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C:\Documents and Settings\Владелец\Рабочий стол\Божья коровка алфавит\Г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40152" y="5877272"/>
            <a:ext cx="560387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3707904" y="1052736"/>
            <a:ext cx="45720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6500" dirty="0" err="1" smtClean="0">
                <a:solidFill>
                  <a:schemeClr val="bg1"/>
                </a:solidFill>
              </a:rPr>
              <a:t>Лёгк</a:t>
            </a:r>
            <a:r>
              <a:rPr lang="ru-RU" sz="6500" dirty="0" smtClean="0">
                <a:solidFill>
                  <a:schemeClr val="bg1"/>
                </a:solidFill>
              </a:rPr>
              <a:t> . .</a:t>
            </a:r>
          </a:p>
          <a:p>
            <a:r>
              <a:rPr lang="ru-RU" sz="6500" dirty="0" smtClean="0">
                <a:solidFill>
                  <a:schemeClr val="bg1"/>
                </a:solidFill>
              </a:rPr>
              <a:t>        облака</a:t>
            </a:r>
          </a:p>
          <a:p>
            <a:r>
              <a:rPr lang="ru-RU" sz="6500" dirty="0" smtClean="0">
                <a:solidFill>
                  <a:schemeClr val="bg1"/>
                </a:solidFill>
              </a:rPr>
              <a:t>              </a:t>
            </a:r>
            <a:endParaRPr lang="ru-RU" sz="6500" dirty="0"/>
          </a:p>
        </p:txBody>
      </p:sp>
      <p:pic>
        <p:nvPicPr>
          <p:cNvPr id="26626" name="Picture 2" descr="WallpapersMania #56 &quot; MegaLife - бесплатно скачать игры, софт, музыку, обои и все для кибер простора.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3568" y="2132856"/>
            <a:ext cx="3201502" cy="1800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1" descr="C:\Documents and Settings\Владелец\Рабочий стол\Божья коровка алфавит\И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23928" y="4581128"/>
            <a:ext cx="658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C:\Documents and Settings\Владелец\Рабочий стол\Божья коровка алфавит\Е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483768" y="4581128"/>
            <a:ext cx="5127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19237 -0.45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-2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1065 L 0.42431 -0.4601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" y="-2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 не та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3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 нет 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4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 не та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5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 нет 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6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 нет 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8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 нет 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9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 не та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0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 нет 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779096" cy="504056"/>
          </a:xfrm>
        </p:spPr>
        <p:txBody>
          <a:bodyPr>
            <a:normAutofit fontScale="90000"/>
          </a:bodyPr>
          <a:lstStyle/>
          <a:p>
            <a:r>
              <a:rPr lang="ru-RU" sz="3100" b="1" i="1" u="sng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Вставь пропущенные буквы</a:t>
            </a:r>
            <a:r>
              <a:rPr lang="ru-RU" b="1" i="1" u="sng" dirty="0" smtClean="0">
                <a:solidFill>
                  <a:srgbClr val="FF0000"/>
                </a:solidFill>
              </a:rPr>
              <a:t/>
            </a:r>
            <a:br>
              <a:rPr lang="ru-RU" b="1" i="1" u="sng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4" name="Picture 2" descr="C:\Documents and Settings\Владелец\Мои документы\Мои рисунки\доска.pn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20688"/>
            <a:ext cx="8625136" cy="361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Сегодня мы предлагаем Вашему вниманию информацию для родителей, будущих первоклассников. Очень надеемся, что эта информация окаж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4725144"/>
            <a:ext cx="1440160" cy="1444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956376" y="5949280"/>
            <a:ext cx="792286" cy="504056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1268760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500" dirty="0" smtClean="0">
                <a:solidFill>
                  <a:schemeClr val="bg1"/>
                </a:solidFill>
              </a:rPr>
              <a:t>У </a:t>
            </a:r>
            <a:r>
              <a:rPr lang="ru-RU" sz="6500" dirty="0" err="1" smtClean="0">
                <a:solidFill>
                  <a:schemeClr val="bg1"/>
                </a:solidFill>
              </a:rPr>
              <a:t>син</a:t>
            </a:r>
            <a:r>
              <a:rPr lang="ru-RU" sz="6500" dirty="0" smtClean="0">
                <a:solidFill>
                  <a:schemeClr val="bg1"/>
                </a:solidFill>
              </a:rPr>
              <a:t>…</a:t>
            </a:r>
          </a:p>
          <a:p>
            <a:r>
              <a:rPr lang="ru-RU" sz="6500" dirty="0" smtClean="0">
                <a:solidFill>
                  <a:schemeClr val="bg1"/>
                </a:solidFill>
              </a:rPr>
              <a:t>            моря</a:t>
            </a:r>
          </a:p>
        </p:txBody>
      </p:sp>
      <p:sp>
        <p:nvSpPr>
          <p:cNvPr id="1026" name="AutoShape 2" descr="Бескрайнее синее море wallpaper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Бескрайнее синее море wallpaper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2204864"/>
            <a:ext cx="264989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Documents and Settings\Владелец\Рабочий стол\Божья коровка алфавит\А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4509120"/>
            <a:ext cx="550862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C:\Documents and Settings\Владелец\Рабочий стол\Божья коровка алфавит\Е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4581128"/>
            <a:ext cx="5127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Documents and Settings\Владелец\Рабочий стол\Божья коровка алфавит\Й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47664" y="5229200"/>
            <a:ext cx="68421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C:\Documents and Settings\Владелец\Рабочий стол\Божья коровка алфавит\И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3928" y="4581128"/>
            <a:ext cx="658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7" descr="C:\Documents and Settings\Владелец\Рабочий стол\Божья коровка алфавит\О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489012">
            <a:off x="5762322" y="4477719"/>
            <a:ext cx="61436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2" descr="C:\Documents and Settings\Владелец\Рабочий стол\Божья коровка алфавит\У.png"/>
          <p:cNvPicPr>
            <a:picLocks noChangeAspect="1" noChangeArrowheads="1"/>
          </p:cNvPicPr>
          <p:nvPr/>
        </p:nvPicPr>
        <p:blipFill>
          <a:blip r:embed="rId13" cstate="print"/>
          <a:srcRect b="-2310"/>
          <a:stretch>
            <a:fillRect/>
          </a:stretch>
        </p:blipFill>
        <p:spPr bwMode="auto">
          <a:xfrm>
            <a:off x="3131840" y="5373216"/>
            <a:ext cx="51752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Documents and Settings\Владелец\Рабочий стол\Божья коровка алфавит\Я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60032" y="5229200"/>
            <a:ext cx="649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32" descr="Ю"/>
          <p:cNvPicPr>
            <a:picLocks noChangeAspect="1" noChangeArrowheads="1"/>
          </p:cNvPicPr>
          <p:nvPr/>
        </p:nvPicPr>
        <p:blipFill>
          <a:blip r:embed="rId15" cstate="print"/>
          <a:srcRect l="-5"/>
          <a:stretch>
            <a:fillRect/>
          </a:stretch>
        </p:blipFill>
        <p:spPr bwMode="auto">
          <a:xfrm>
            <a:off x="6300192" y="5157192"/>
            <a:ext cx="91281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5" descr="C:\Documents and Settings\Владелец\Рабочий стол\Божья коровка алфавит\М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95936" y="5949280"/>
            <a:ext cx="727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C:\Documents and Settings\Владелец\Рабочий стол\Божья коровка алфавит\Г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940152" y="5877272"/>
            <a:ext cx="560387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нет 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3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 не та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36563 -0.4305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-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5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нет 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6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 не та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7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 не та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8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нет 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0.01944 L 0.03246 -0.6180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2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36 -0.02731 L 0.1118 -0.41597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1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МБДОУ &quot;Детский сад 2 компенсирующего вида&quot; Документы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3707904" y="1124744"/>
            <a:ext cx="5112296" cy="208860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sz="8000" b="1" i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8000" b="1" i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Рекомендации Если ты испытываешь затруднения - обратись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48880"/>
            <a:ext cx="3750266" cy="3687762"/>
          </a:xfrm>
          <a:prstGeom prst="rect">
            <a:avLst/>
          </a:prstGeom>
          <a:noFill/>
        </p:spPr>
      </p:pic>
      <p:pic>
        <p:nvPicPr>
          <p:cNvPr id="3074" name="Picture 2" descr="Школьные портфели, ранцы, рюкзаки в векторе &quot; Шаблоны photoshop и Рамки для фото, клипарты векторные и растровы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293096"/>
            <a:ext cx="227209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119</Words>
  <Application>Microsoft Office PowerPoint</Application>
  <PresentationFormat>Экран (4:3)</PresentationFormat>
  <Paragraphs>32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                      Буквы                    потерялись     </vt:lpstr>
      <vt:lpstr>Инструкция</vt:lpstr>
      <vt:lpstr>   По зимн                        снегу</vt:lpstr>
      <vt:lpstr>Вставь пропущенные буквы </vt:lpstr>
      <vt:lpstr>Вставь пропущенные буквы </vt:lpstr>
      <vt:lpstr>Вставь пропущенные буквы </vt:lpstr>
      <vt:lpstr>Вставь пропущенные буквы </vt:lpstr>
      <vt:lpstr>Молодец!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Светлана</cp:lastModifiedBy>
  <cp:revision>109</cp:revision>
  <dcterms:created xsi:type="dcterms:W3CDTF">2013-08-20T22:02:58Z</dcterms:created>
  <dcterms:modified xsi:type="dcterms:W3CDTF">2017-11-22T07:09:41Z</dcterms:modified>
</cp:coreProperties>
</file>