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6" r:id="rId5"/>
    <p:sldId id="267" r:id="rId6"/>
    <p:sldId id="272" r:id="rId7"/>
    <p:sldId id="268" r:id="rId8"/>
    <p:sldId id="269" r:id="rId9"/>
    <p:sldId id="270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581128"/>
            <a:ext cx="65532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технологии МОУ СОШ </a:t>
            </a:r>
          </a:p>
          <a:p>
            <a:r>
              <a:rPr lang="ru-RU" dirty="0" smtClean="0"/>
              <a:t>с. Елизаветино </a:t>
            </a:r>
            <a:r>
              <a:rPr lang="ru-RU" dirty="0" err="1" smtClean="0"/>
              <a:t>Стукалов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227033"/>
            <a:ext cx="8928991" cy="1219201"/>
          </a:xfrm>
        </p:spPr>
        <p:txBody>
          <a:bodyPr/>
          <a:lstStyle/>
          <a:p>
            <a:r>
              <a:rPr lang="ru-RU" sz="3600" b="1" dirty="0" smtClean="0"/>
              <a:t>Экологическое,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духовно-нравственное и социальное проектирование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как форма воспитания детей на уроках   технологии.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Ъ\Pictures\фото\фото\школа.10.2013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583" y="1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12233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10445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Важнейшей целью современного отечественного образования и одной из приоритетных задач общества и государства является воспитание, социально-педагогическая поддержка становления и развития высоконравственного, ответственного, творческого, инициативного, компетентного гражданина России.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4437112"/>
            <a:ext cx="2891160" cy="21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Ъ\Pictures\2016-11-13 осень2016\осень2016 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597352"/>
          </a:xfrm>
        </p:spPr>
        <p:txBody>
          <a:bodyPr>
            <a:norm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Экологическое, духовно-нравственное и социальное проектирование  как форма воспитания детей и является составляющей процесса обучения в школе на уроках  технологии. Если посмотреть содержание творческого  проекта школьника по технологии то мы увидим , что он создает продукт экологически чистый, отвечающий требованиям духовности и при этом сам социально адаптируется в современных условиях. Развитие исследовательских навыков, практических умений в экологической, духовно-нравственной и социальной ориентированной деятельности является целью в выявлении одаренных детей.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098" name="Picture 2" descr="C:\Users\Ъ\Pictures\фото\учащ проект\IMG_5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36876"/>
            <a:ext cx="2808312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555777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моя\педсовет проект\фото игр\езда, игрушки 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9003"/>
            <a:ext cx="2998663" cy="2248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03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5796136" cy="6741368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На уроках технологии в школе совместно обучаются и девочки, и мальчики. </a:t>
            </a:r>
          </a:p>
          <a:p>
            <a:r>
              <a:rPr lang="ru-RU" sz="3200" dirty="0" smtClean="0"/>
              <a:t>Первая тема учебника в 5 класса -   «Что такое творческий проект». </a:t>
            </a:r>
          </a:p>
          <a:p>
            <a:r>
              <a:rPr lang="ru-RU" sz="3200" dirty="0" smtClean="0"/>
              <a:t>Поэтому начиная с 5 класса учащиеся школы </a:t>
            </a:r>
            <a:r>
              <a:rPr lang="ru-RU" sz="3200" dirty="0" smtClean="0"/>
              <a:t>осваивают </a:t>
            </a:r>
            <a:r>
              <a:rPr lang="ru-RU" sz="3200" dirty="0" smtClean="0"/>
              <a:t>такой вид проектирования как «творческий проект». </a:t>
            </a:r>
          </a:p>
          <a:p>
            <a:r>
              <a:rPr lang="ru-RU" sz="3200" dirty="0" smtClean="0"/>
              <a:t>Проектной деятельностью ученики занимаются и в 6, 7, 8, 10, 11 классах.</a:t>
            </a:r>
          </a:p>
          <a:p>
            <a:r>
              <a:rPr lang="ru-RU" sz="3200" dirty="0" smtClean="0"/>
              <a:t> В 5-8 классах это проекты творческие /написание проекта и изготовление изделия/, в 8 может быть и исследовательский проект.</a:t>
            </a:r>
          </a:p>
          <a:p>
            <a:r>
              <a:rPr lang="ru-RU" sz="3200" dirty="0" smtClean="0"/>
              <a:t>В школе введен </a:t>
            </a:r>
            <a:r>
              <a:rPr lang="ru-RU" sz="3200" dirty="0" err="1" smtClean="0"/>
              <a:t>агро-технологический</a:t>
            </a:r>
            <a:r>
              <a:rPr lang="ru-RU" sz="3200" dirty="0" smtClean="0"/>
              <a:t> профиль.  Начиная с 10 класса учащиеся в рамках предмета технология изучают  «С/Х машины». Здесь учащиеся работают над  исследовательскими проектами.</a:t>
            </a:r>
          </a:p>
          <a:p>
            <a:endParaRPr lang="ru-RU" dirty="0"/>
          </a:p>
        </p:txBody>
      </p:sp>
      <p:pic>
        <p:nvPicPr>
          <p:cNvPr id="5" name="Содержимое 4" descr="C:\Users\ё\Pictures\2017-04-07 вото книг\вото книг 07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ё\Pictures\2017-04-07 вото книг\вото книг 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Ъ\Pictures\2016-11-13 осень2016\осень2016 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06752"/>
            <a:ext cx="2201664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6128" y="362653"/>
            <a:ext cx="8260672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5760640" cy="6120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Учебные </a:t>
            </a:r>
            <a:r>
              <a:rPr lang="ru-RU" sz="2400" smtClean="0"/>
              <a:t>проекты выполняются краткосрочные </a:t>
            </a:r>
            <a:r>
              <a:rPr lang="ru-RU" sz="2400" dirty="0" smtClean="0"/>
              <a:t>и долгосрочные. </a:t>
            </a:r>
          </a:p>
          <a:p>
            <a:r>
              <a:rPr lang="ru-RU" sz="2400" dirty="0" smtClean="0"/>
              <a:t>Вот некоторые темы краткосрочных проектов: </a:t>
            </a:r>
          </a:p>
          <a:p>
            <a:r>
              <a:rPr lang="ru-RU" sz="2400" dirty="0" smtClean="0"/>
              <a:t>изделие из древесины /панно, скворечник , разделочная доска, корабль, шкатулка, слалом и т.д./,</a:t>
            </a:r>
          </a:p>
          <a:p>
            <a:r>
              <a:rPr lang="ru-RU" sz="2400" dirty="0" smtClean="0"/>
              <a:t> изделия из металла, чертилка, номерок, изделия из проволоки, коробочки и т.д./ </a:t>
            </a:r>
          </a:p>
          <a:p>
            <a:r>
              <a:rPr lang="ru-RU" sz="2400" dirty="0" smtClean="0"/>
              <a:t>изделия из ткани/панно, мягкие игрушки, вязание и т.д./ </a:t>
            </a:r>
          </a:p>
          <a:p>
            <a:r>
              <a:rPr lang="ru-RU" sz="2400" dirty="0" smtClean="0"/>
              <a:t>и другие</a:t>
            </a:r>
            <a:endParaRPr lang="ru-RU" sz="2400" dirty="0"/>
          </a:p>
        </p:txBody>
      </p:sp>
      <p:pic>
        <p:nvPicPr>
          <p:cNvPr id="5" name="Содержимое 4" descr="C:\Users\ё\Pictures\2017-04-07 вото книг\вото книг 06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872" y="0"/>
            <a:ext cx="26031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ё\Pictures\2017-04-07 вото книг\вото книг 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492896"/>
            <a:ext cx="25557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ё\Pictures\2017-04-07 вото книг\вото книг 0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97152"/>
            <a:ext cx="24837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/>
              <a:t>Содержание проекта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1)Обоснование возникшей проблемы</a:t>
            </a:r>
          </a:p>
          <a:p>
            <a:r>
              <a:rPr lang="ru-RU" dirty="0" smtClean="0"/>
              <a:t>2)Схема обдумывания </a:t>
            </a:r>
          </a:p>
          <a:p>
            <a:r>
              <a:rPr lang="ru-RU" dirty="0" smtClean="0"/>
              <a:t>3)Выявление основных параметров и ограничений</a:t>
            </a:r>
          </a:p>
          <a:p>
            <a:r>
              <a:rPr lang="ru-RU" dirty="0" smtClean="0"/>
              <a:t>4)Банк идей</a:t>
            </a:r>
          </a:p>
          <a:p>
            <a:r>
              <a:rPr lang="ru-RU" b="1" dirty="0" smtClean="0"/>
              <a:t>5)Изучение научного материала</a:t>
            </a:r>
          </a:p>
          <a:p>
            <a:r>
              <a:rPr lang="ru-RU" dirty="0" smtClean="0"/>
              <a:t>6)Эскизная обработка базового варианта</a:t>
            </a:r>
          </a:p>
          <a:p>
            <a:r>
              <a:rPr lang="ru-RU" dirty="0" smtClean="0"/>
              <a:t>7)Требования к изделию</a:t>
            </a:r>
          </a:p>
          <a:p>
            <a:r>
              <a:rPr lang="ru-RU" dirty="0" smtClean="0"/>
              <a:t>8)Инструменты и оборудования</a:t>
            </a:r>
          </a:p>
          <a:p>
            <a:r>
              <a:rPr lang="ru-RU" dirty="0" smtClean="0"/>
              <a:t>9)Материалы</a:t>
            </a:r>
          </a:p>
          <a:p>
            <a:r>
              <a:rPr lang="ru-RU" dirty="0" smtClean="0"/>
              <a:t>10)Технология изготовления</a:t>
            </a:r>
          </a:p>
          <a:p>
            <a:r>
              <a:rPr lang="ru-RU" dirty="0" smtClean="0"/>
              <a:t>11)Правила безопасности</a:t>
            </a:r>
          </a:p>
          <a:p>
            <a:r>
              <a:rPr lang="ru-RU" dirty="0" smtClean="0"/>
              <a:t>12)Контроль качества</a:t>
            </a:r>
          </a:p>
          <a:p>
            <a:r>
              <a:rPr lang="ru-RU" b="1" dirty="0" smtClean="0"/>
              <a:t>13)Экологическое обоснование</a:t>
            </a:r>
          </a:p>
          <a:p>
            <a:r>
              <a:rPr lang="ru-RU" dirty="0" smtClean="0"/>
              <a:t>14)Экологический расчёт</a:t>
            </a:r>
          </a:p>
          <a:p>
            <a:r>
              <a:rPr lang="ru-RU" b="1" dirty="0" smtClean="0"/>
              <a:t>15)Реклама </a:t>
            </a:r>
          </a:p>
          <a:p>
            <a:r>
              <a:rPr lang="ru-RU" dirty="0" smtClean="0"/>
              <a:t>16)Самооценка </a:t>
            </a:r>
          </a:p>
          <a:p>
            <a:r>
              <a:rPr lang="ru-RU" dirty="0" smtClean="0"/>
              <a:t>17)Словарь терминов </a:t>
            </a:r>
          </a:p>
          <a:p>
            <a:r>
              <a:rPr lang="ru-RU" dirty="0" smtClean="0"/>
              <a:t>18)Литература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0"/>
            <a:ext cx="5184576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Темы исследовательских проектов 8кл это  темы учебника</a:t>
            </a:r>
          </a:p>
          <a:p>
            <a:r>
              <a:rPr lang="ru-RU" dirty="0" smtClean="0"/>
              <a:t>«Техника безопасности при работе с бытовыми приборами», «электрические провода» и </a:t>
            </a:r>
            <a:r>
              <a:rPr lang="ru-RU" dirty="0" err="1" smtClean="0"/>
              <a:t>т.д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Темы проектов 10,11кл— виды с/</a:t>
            </a:r>
            <a:r>
              <a:rPr lang="ru-RU" dirty="0" err="1" smtClean="0"/>
              <a:t>х</a:t>
            </a:r>
            <a:r>
              <a:rPr lang="ru-RU" dirty="0" smtClean="0"/>
              <a:t> машин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C:\Users\ё\Pictures\2017-04-07 вото книг\вото книг 06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857004" cy="23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ё\Pictures\2017-04-07 вото книг\вото книг 0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ё\Pictures\2017-04-07 вото книг\вото книг 0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09120"/>
            <a:ext cx="334786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220072" cy="6858000"/>
          </a:xfrm>
        </p:spPr>
        <p:txBody>
          <a:bodyPr/>
          <a:lstStyle/>
          <a:p>
            <a:r>
              <a:rPr lang="ru-RU" dirty="0" smtClean="0"/>
              <a:t>И исследовательские: ловушка для грызунов,</a:t>
            </a:r>
          </a:p>
          <a:p>
            <a:r>
              <a:rPr lang="ru-RU" dirty="0" smtClean="0"/>
              <a:t> вредно ли курение,</a:t>
            </a:r>
          </a:p>
          <a:p>
            <a:r>
              <a:rPr lang="ru-RU" dirty="0" smtClean="0"/>
              <a:t> дизайн комнаты, территория школы, школьный сад и другие.</a:t>
            </a:r>
          </a:p>
          <a:p>
            <a:r>
              <a:rPr lang="ru-RU" dirty="0" smtClean="0"/>
              <a:t>Долгосрочные проекты </a:t>
            </a:r>
          </a:p>
          <a:p>
            <a:r>
              <a:rPr lang="ru-RU" dirty="0" smtClean="0"/>
              <a:t>«Школьный сад» с2012г</a:t>
            </a:r>
          </a:p>
          <a:p>
            <a:r>
              <a:rPr lang="ru-RU" dirty="0" smtClean="0"/>
              <a:t> «Территория школы» с2009г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C:\Users\ё\Pictures\2017-04-07 вото книг\вото книг 0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ё\Pictures\2017-04-07 вото книг\вото книг 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596" y="2276872"/>
            <a:ext cx="29554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Ъ\Pictures\2016-11-13 осень2016\осень2016 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76" y="4779640"/>
            <a:ext cx="2771147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фото\школа.10.2013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941168"/>
            <a:ext cx="2555776" cy="1916832"/>
          </a:xfrm>
          <a:prstGeom prst="rect">
            <a:avLst/>
          </a:prstGeom>
          <a:noFill/>
        </p:spPr>
      </p:pic>
      <p:pic>
        <p:nvPicPr>
          <p:cNvPr id="2052" name="Picture 4" descr="I:\фото\IMG_84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882716"/>
            <a:ext cx="2633712" cy="197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5364088" cy="65973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Проекты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/экология, биология, технология/-накормим птиц, скворечник.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Целью любого проекта является  формирование универсальных учебных действий, при этом проекты имеют в своем содержании элементы направленные на экологическое, духовно-нравственное и социальное воспитание детей и этим занимается весь коллектив  школы.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198716" cy="16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5" y="2348880"/>
            <a:ext cx="2201665" cy="16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:\фото\птицы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429309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398</TotalTime>
  <Words>418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Century Gothic</vt:lpstr>
      <vt:lpstr>Аптека</vt:lpstr>
      <vt:lpstr>Экологическое,  духовно-нравственное и социальное проектирование  как форма воспитания детей на уроках   технологии.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проекта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средство реализации ФГОС. </dc:title>
  <dc:creator>Ъ</dc:creator>
  <cp:lastModifiedBy>ё</cp:lastModifiedBy>
  <cp:revision>43</cp:revision>
  <dcterms:created xsi:type="dcterms:W3CDTF">2016-12-13T13:40:29Z</dcterms:created>
  <dcterms:modified xsi:type="dcterms:W3CDTF">2018-12-16T13:38:35Z</dcterms:modified>
</cp:coreProperties>
</file>