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84" r:id="rId4"/>
    <p:sldId id="276" r:id="rId5"/>
    <p:sldId id="277" r:id="rId6"/>
    <p:sldId id="295" r:id="rId7"/>
    <p:sldId id="287" r:id="rId8"/>
    <p:sldId id="297" r:id="rId9"/>
    <p:sldId id="296" r:id="rId10"/>
    <p:sldId id="298" r:id="rId11"/>
    <p:sldId id="292" r:id="rId12"/>
    <p:sldId id="303" r:id="rId13"/>
    <p:sldId id="299" r:id="rId14"/>
    <p:sldId id="300" r:id="rId15"/>
    <p:sldId id="301" r:id="rId16"/>
    <p:sldId id="302" r:id="rId17"/>
    <p:sldId id="304" r:id="rId18"/>
    <p:sldId id="313" r:id="rId19"/>
    <p:sldId id="306" r:id="rId20"/>
    <p:sldId id="315" r:id="rId21"/>
    <p:sldId id="307" r:id="rId22"/>
    <p:sldId id="308" r:id="rId23"/>
    <p:sldId id="309" r:id="rId24"/>
    <p:sldId id="312" r:id="rId25"/>
    <p:sldId id="310" r:id="rId26"/>
    <p:sldId id="314" r:id="rId27"/>
    <p:sldId id="25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05E2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9" autoAdjust="0"/>
    <p:restoredTop sz="94622" autoAdjust="0"/>
  </p:normalViewPr>
  <p:slideViewPr>
    <p:cSldViewPr>
      <p:cViewPr>
        <p:scale>
          <a:sx n="75" d="100"/>
          <a:sy n="75" d="100"/>
        </p:scale>
        <p:origin x="-8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3"/>
          <a:srcRect t="72804" r="15874"/>
          <a:stretch>
            <a:fillRect/>
          </a:stretch>
        </p:blipFill>
        <p:spPr bwMode="auto">
          <a:xfrm>
            <a:off x="2484438" y="2205038"/>
            <a:ext cx="64579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 descr="http://s019.radikal.ru/i639/1306/65/cbd5deb0b914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360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07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149725"/>
            <a:ext cx="3270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32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/>
          <a:srcRect l="37799" t="8752" r="44057" b="64986"/>
          <a:stretch>
            <a:fillRect/>
          </a:stretch>
        </p:blipFill>
        <p:spPr bwMode="auto">
          <a:xfrm>
            <a:off x="250825" y="260350"/>
            <a:ext cx="6286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/>
          <a:srcRect l="37799" t="8752" r="44057" b="64986"/>
          <a:stretch>
            <a:fillRect/>
          </a:stretch>
        </p:blipFill>
        <p:spPr bwMode="auto">
          <a:xfrm>
            <a:off x="1258888" y="2133600"/>
            <a:ext cx="6286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/>
          <a:srcRect l="37799" t="8752" r="44057" b="64986"/>
          <a:stretch>
            <a:fillRect/>
          </a:stretch>
        </p:blipFill>
        <p:spPr bwMode="auto">
          <a:xfrm>
            <a:off x="1042988" y="4941888"/>
            <a:ext cx="6286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/>
          <a:srcRect l="37799" t="8752" r="44057" b="64986"/>
          <a:stretch>
            <a:fillRect/>
          </a:stretch>
        </p:blipFill>
        <p:spPr bwMode="auto">
          <a:xfrm>
            <a:off x="0" y="6281738"/>
            <a:ext cx="6286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/>
          <a:srcRect l="37799" t="8752" r="44057" b="64986"/>
          <a:stretch>
            <a:fillRect/>
          </a:stretch>
        </p:blipFill>
        <p:spPr bwMode="auto">
          <a:xfrm>
            <a:off x="1547813" y="3860800"/>
            <a:ext cx="36036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/>
          <a:srcRect l="37799" t="8752" r="44057" b="64986"/>
          <a:stretch>
            <a:fillRect/>
          </a:stretch>
        </p:blipFill>
        <p:spPr bwMode="auto">
          <a:xfrm>
            <a:off x="827088" y="1557338"/>
            <a:ext cx="36036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/>
          <a:srcRect l="37799" t="8752" r="44057" b="64986"/>
          <a:stretch>
            <a:fillRect/>
          </a:stretch>
        </p:blipFill>
        <p:spPr bwMode="auto">
          <a:xfrm>
            <a:off x="250825" y="5805488"/>
            <a:ext cx="3603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 rot="17668445">
            <a:off x="381794" y="1759744"/>
            <a:ext cx="10112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 rot="163665">
            <a:off x="1282700" y="50371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5F147-51F1-490F-BF73-28F848A024B2}" type="datetimeFigureOut">
              <a:rPr lang="ru-RU"/>
              <a:pPr>
                <a:defRPr/>
              </a:pPr>
              <a:t>16.08.2020</a:t>
            </a:fld>
            <a:endParaRPr lang="ru-RU"/>
          </a:p>
        </p:txBody>
      </p:sp>
      <p:sp>
        <p:nvSpPr>
          <p:cNvPr id="1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D41D-8439-42F0-8F15-119D59BBF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B19D20-D20C-4F63-86D2-5717395D2B82}" type="datetimeFigureOut">
              <a:rPr lang="ru-RU"/>
              <a:pPr>
                <a:defRPr/>
              </a:pPr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B1866F-6F53-4D9E-80ED-E943F0BF4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 advClick="0" advTm="3000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4437063"/>
            <a:ext cx="1368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71775" y="4941888"/>
            <a:ext cx="6173788" cy="1752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>
                <a:solidFill>
                  <a:srgbClr val="205E2A"/>
                </a:solidFill>
                <a:latin typeface="Times New Roman" pitchFamily="18" charset="0"/>
              </a:rPr>
              <a:t>Воспитатель группы: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mtClean="0">
                <a:solidFill>
                  <a:srgbClr val="205E2A"/>
                </a:solidFill>
                <a:latin typeface="Times New Roman" pitchFamily="18" charset="0"/>
              </a:rPr>
              <a:t>Шилова Наталья Александровна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>
              <a:solidFill>
                <a:srgbClr val="205E2A"/>
              </a:solidFill>
              <a:latin typeface="Times New Roman" pitchFamily="18" charset="0"/>
            </a:endParaRPr>
          </a:p>
        </p:txBody>
      </p:sp>
      <p:sp>
        <p:nvSpPr>
          <p:cNvPr id="307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87675" y="476250"/>
            <a:ext cx="5329238" cy="31242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  <a:t>экологический центр </a:t>
            </a:r>
            <a:b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</a:br>
            <a: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  <a:t>средней </a:t>
            </a:r>
            <a:b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</a:br>
            <a: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  <a:t>группы «Пчёлки»</a:t>
            </a:r>
            <a:b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</a:br>
            <a:r>
              <a:rPr lang="ru-RU" sz="4000" b="1" smtClean="0">
                <a:solidFill>
                  <a:srgbClr val="77933C"/>
                </a:solidFill>
                <a:latin typeface="Bodoni MT Black" pitchFamily="18" charset="0"/>
              </a:rPr>
              <a:t>МКДОУ 5 «Рябинка»</a:t>
            </a:r>
            <a:r>
              <a:rPr lang="en-US" sz="4000" b="1" smtClean="0">
                <a:solidFill>
                  <a:srgbClr val="77933C"/>
                </a:solidFill>
                <a:latin typeface="Bodoni MT Black" pitchFamily="18" charset="0"/>
              </a:rPr>
              <a:t/>
            </a:r>
            <a:br>
              <a:rPr lang="en-US" sz="4000" b="1" smtClean="0">
                <a:solidFill>
                  <a:srgbClr val="77933C"/>
                </a:solidFill>
                <a:latin typeface="Bodoni MT Black" pitchFamily="18" charset="0"/>
              </a:rPr>
            </a:br>
            <a:endParaRPr lang="ru-RU" sz="4000" b="1" smtClean="0">
              <a:solidFill>
                <a:srgbClr val="77933C"/>
              </a:solidFill>
              <a:latin typeface="Bodoni MT Black" pitchFamily="18" charset="0"/>
            </a:endParaRPr>
          </a:p>
        </p:txBody>
      </p:sp>
    </p:spTree>
  </p:cSld>
  <p:clrMapOvr>
    <a:masterClrMapping/>
  </p:clrMapOvr>
  <p:transition spd="slow" advClick="0" advTm="3000">
    <p:fade/>
    <p:sndAc>
      <p:stSnd loop="1"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ОПРЕДЕЛЯЕМ ЖИВОЕ И НЕЖИВОЕ</a:t>
            </a:r>
          </a:p>
        </p:txBody>
      </p:sp>
      <p:pic>
        <p:nvPicPr>
          <p:cNvPr id="12290" name="Picture 6" descr="DSC0084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484313"/>
            <a:ext cx="7129463" cy="494982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ПРИРОДООХРАННЫЕ И ЗАПРЕЩАЮЩИЕ ЗНАКИ</a:t>
            </a:r>
          </a:p>
        </p:txBody>
      </p:sp>
      <p:pic>
        <p:nvPicPr>
          <p:cNvPr id="13314" name="Picture 7" descr="DSC0083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628775"/>
            <a:ext cx="6913563" cy="4502150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DSC0083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074738"/>
            <a:ext cx="7559675" cy="4514850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205E2A"/>
                </a:solidFill>
                <a:latin typeface="Bodoni MT Black" pitchFamily="18" charset="0"/>
              </a:rPr>
              <a:t>НАГЛЯДНЫЙ МАТЕРИАЛ ДЛЯ ИЗУЧЕНИЯ РАЗЛИЧНЫХ СРЕД ОБИТАНИЯ</a:t>
            </a:r>
          </a:p>
        </p:txBody>
      </p:sp>
      <p:pic>
        <p:nvPicPr>
          <p:cNvPr id="15362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484313"/>
            <a:ext cx="7200900" cy="4730750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549275"/>
            <a:ext cx="8135937" cy="5326063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442913"/>
            <a:ext cx="8229600" cy="551497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692150"/>
            <a:ext cx="7345362" cy="5113338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725488"/>
            <a:ext cx="7272338" cy="5224462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014413"/>
            <a:ext cx="69850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ru-RU" sz="3600" smtClean="0">
                <a:solidFill>
                  <a:srgbClr val="205E2A"/>
                </a:solidFill>
                <a:latin typeface="Bodoni MT Black" pitchFamily="18" charset="0"/>
              </a:rPr>
              <a:t>ДИДАКТИЧЕСКИЕ ИГРЫ О ПРИРОДЕ</a:t>
            </a:r>
          </a:p>
        </p:txBody>
      </p:sp>
      <p:pic>
        <p:nvPicPr>
          <p:cNvPr id="21506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557338"/>
            <a:ext cx="3251200" cy="2159000"/>
          </a:xfrm>
        </p:spPr>
      </p:pic>
      <p:pic>
        <p:nvPicPr>
          <p:cNvPr id="21507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1557338"/>
            <a:ext cx="3600450" cy="2159000"/>
          </a:xfrm>
        </p:spPr>
      </p:pic>
      <p:pic>
        <p:nvPicPr>
          <p:cNvPr id="21508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132138" y="4076700"/>
            <a:ext cx="3206750" cy="2138363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476250"/>
            <a:ext cx="7870825" cy="547687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936625"/>
            <a:ext cx="7129463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ПРИРОДНЫЙ МАТЕРИАЛ</a:t>
            </a:r>
          </a:p>
        </p:txBody>
      </p:sp>
      <p:pic>
        <p:nvPicPr>
          <p:cNvPr id="2355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2133600"/>
            <a:ext cx="3887788" cy="3024188"/>
          </a:xfrm>
        </p:spPr>
      </p:pic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33600"/>
            <a:ext cx="396081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ПАПЫ НАМ КОРМУШКИ СМАСТЕРИЛИ</a:t>
            </a:r>
          </a:p>
        </p:txBody>
      </p:sp>
      <p:pic>
        <p:nvPicPr>
          <p:cNvPr id="24578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1557338"/>
            <a:ext cx="3241675" cy="2171700"/>
          </a:xfrm>
        </p:spPr>
      </p:pic>
      <p:pic>
        <p:nvPicPr>
          <p:cNvPr id="24579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292725" y="1628775"/>
            <a:ext cx="2992438" cy="2136775"/>
          </a:xfrm>
        </p:spPr>
      </p:pic>
      <p:pic>
        <p:nvPicPr>
          <p:cNvPr id="24580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149350" y="4144963"/>
            <a:ext cx="3135313" cy="2066925"/>
          </a:xfrm>
        </p:spPr>
      </p:pic>
      <p:pic>
        <p:nvPicPr>
          <p:cNvPr id="24581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324475" y="4143375"/>
            <a:ext cx="2992438" cy="197802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1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ПТИЦАМ МЫ ПОМОЖЕМ</a:t>
            </a:r>
          </a:p>
        </p:txBody>
      </p:sp>
      <p:pic>
        <p:nvPicPr>
          <p:cNvPr id="25602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30263" y="1600200"/>
            <a:ext cx="3292475" cy="2185988"/>
          </a:xfrm>
        </p:spPr>
      </p:pic>
      <p:pic>
        <p:nvPicPr>
          <p:cNvPr id="25603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08563" y="1600200"/>
            <a:ext cx="3317875" cy="2185988"/>
          </a:xfrm>
        </p:spPr>
      </p:pic>
      <p:pic>
        <p:nvPicPr>
          <p:cNvPr id="25604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838200" y="3938588"/>
            <a:ext cx="3276600" cy="2187575"/>
          </a:xfrm>
        </p:spPr>
      </p:pic>
      <p:pic>
        <p:nvPicPr>
          <p:cNvPr id="25605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032375" y="3933825"/>
            <a:ext cx="3259138" cy="218757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НАША МИНИ - ЛАБОРАТОРИЯ</a:t>
            </a:r>
          </a:p>
        </p:txBody>
      </p:sp>
      <p:pic>
        <p:nvPicPr>
          <p:cNvPr id="26626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989138"/>
            <a:ext cx="4176713" cy="3016250"/>
          </a:xfrm>
        </p:spPr>
      </p:pic>
      <p:pic>
        <p:nvPicPr>
          <p:cNvPr id="26627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1989138"/>
            <a:ext cx="3822700" cy="3024187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МЫ ИССЛЕДУЕМ</a:t>
            </a:r>
          </a:p>
        </p:txBody>
      </p:sp>
      <p:pic>
        <p:nvPicPr>
          <p:cNvPr id="27650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1628775"/>
            <a:ext cx="3167063" cy="2125663"/>
          </a:xfrm>
        </p:spPr>
      </p:pic>
      <p:pic>
        <p:nvPicPr>
          <p:cNvPr id="27651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1628775"/>
            <a:ext cx="3197225" cy="2187575"/>
          </a:xfrm>
        </p:spPr>
      </p:pic>
      <p:pic>
        <p:nvPicPr>
          <p:cNvPr id="27652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627313" y="4005263"/>
            <a:ext cx="3606800" cy="2408237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РАБОТА С РОДИТЕЛЯМИ</a:t>
            </a:r>
          </a:p>
        </p:txBody>
      </p:sp>
      <p:pic>
        <p:nvPicPr>
          <p:cNvPr id="28674" name="Picture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93788" y="1628775"/>
            <a:ext cx="6978650" cy="4525963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875" y="2843213"/>
            <a:ext cx="6337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  <a:cs typeface="+mn-cs"/>
              </a:rPr>
              <a:t>Спасибо за внимание!</a:t>
            </a:r>
          </a:p>
        </p:txBody>
      </p:sp>
      <p:pic>
        <p:nvPicPr>
          <p:cNvPr id="2969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658938"/>
            <a:ext cx="1439863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3375"/>
            <a:ext cx="7883525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1557338"/>
            <a:ext cx="8013700" cy="4464050"/>
          </a:xfrm>
        </p:spPr>
      </p:pic>
      <p:sp>
        <p:nvSpPr>
          <p:cNvPr id="6146" name="Rectangle 4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КОМНАТНЫЕ РАСТЕНИЯ</a:t>
            </a:r>
          </a:p>
        </p:txBody>
      </p:sp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4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МАТЕРИАЛЫ ДЛЯ УХОДА ЗА РАСТЕНИЯМИ</a:t>
            </a:r>
          </a:p>
        </p:txBody>
      </p:sp>
      <p:pic>
        <p:nvPicPr>
          <p:cNvPr id="7170" name="Picture 2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263650" y="1600200"/>
            <a:ext cx="2424113" cy="2185988"/>
          </a:xfrm>
        </p:spPr>
      </p:pic>
      <p:pic>
        <p:nvPicPr>
          <p:cNvPr id="7171" name="Picture 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258888" y="3938588"/>
            <a:ext cx="2449512" cy="2187575"/>
          </a:xfrm>
        </p:spPr>
      </p:pic>
      <p:pic>
        <p:nvPicPr>
          <p:cNvPr id="7172" name="Picture 26" descr="DSC008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013325" y="1628775"/>
            <a:ext cx="3297238" cy="2185988"/>
          </a:xfrm>
        </p:spPr>
      </p:pic>
      <p:pic>
        <p:nvPicPr>
          <p:cNvPr id="7173" name="Picture 27" descr="DSC0084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4997450" y="3933825"/>
            <a:ext cx="3330575" cy="2187575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НАША ТЕПЛИЦА</a:t>
            </a:r>
          </a:p>
        </p:txBody>
      </p:sp>
      <p:pic>
        <p:nvPicPr>
          <p:cNvPr id="8194" name="Picture 6" descr="DSC0085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2076450"/>
            <a:ext cx="7993063" cy="4089400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ЖДЁМ БОЛЬШОГО УРОЖАЯ</a:t>
            </a:r>
          </a:p>
        </p:txBody>
      </p:sp>
      <p:pic>
        <p:nvPicPr>
          <p:cNvPr id="9218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1765300"/>
            <a:ext cx="2881313" cy="1873250"/>
          </a:xfrm>
        </p:spPr>
      </p:pic>
      <p:pic>
        <p:nvPicPr>
          <p:cNvPr id="9219" name="Picture 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187450" y="2378075"/>
            <a:ext cx="3384550" cy="2979738"/>
          </a:xfrm>
        </p:spPr>
      </p:pic>
      <p:pic>
        <p:nvPicPr>
          <p:cNvPr id="9220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435600" y="4076700"/>
            <a:ext cx="2881313" cy="2101850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205E2A"/>
                </a:solidFill>
                <a:latin typeface="Bodoni MT Black" pitchFamily="18" charset="0"/>
              </a:rPr>
              <a:t>СЛЕДИМ ЗА ПОГОДОЙ</a:t>
            </a:r>
          </a:p>
        </p:txBody>
      </p:sp>
      <p:pic>
        <p:nvPicPr>
          <p:cNvPr id="10242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484313"/>
            <a:ext cx="7488237" cy="4897437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205E2A"/>
                </a:solidFill>
                <a:latin typeface="Bodoni MT Black" pitchFamily="18" charset="0"/>
              </a:rPr>
              <a:t>УЗНАЁМ ПРИРОДНЫЕ ЯВЛЕНИЯ</a:t>
            </a:r>
          </a:p>
        </p:txBody>
      </p:sp>
      <p:pic>
        <p:nvPicPr>
          <p:cNvPr id="11266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557338"/>
            <a:ext cx="7200900" cy="4960937"/>
          </a:xfrm>
        </p:spPr>
      </p:pic>
    </p:spTree>
  </p:cSld>
  <p:clrMapOvr>
    <a:masterClrMapping/>
  </p:clrMapOvr>
  <p:transition spd="slow" advClick="0" advTm="3000">
    <p:wipe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1074</TotalTime>
  <Words>70</Words>
  <Application>Microsoft Office PowerPoint</Application>
  <PresentationFormat>Экран (4:3)</PresentationFormat>
  <Paragraphs>20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Bodoni MT Black</vt:lpstr>
      <vt:lpstr>Georgia</vt:lpstr>
      <vt:lpstr>Тема Office</vt:lpstr>
      <vt:lpstr>Тема Office</vt:lpstr>
      <vt:lpstr>экологический центр  средней  группы «Пчёлки» МКДОУ 5 «Рябинка» </vt:lpstr>
      <vt:lpstr>Слайд 2</vt:lpstr>
      <vt:lpstr>Слайд 3</vt:lpstr>
      <vt:lpstr>КОМНАТНЫЕ РАСТЕНИЯ</vt:lpstr>
      <vt:lpstr>МАТЕРИАЛЫ ДЛЯ УХОДА ЗА РАСТЕНИЯМИ</vt:lpstr>
      <vt:lpstr>НАША ТЕПЛИЦА</vt:lpstr>
      <vt:lpstr>ЖДЁМ БОЛЬШОГО УРОЖАЯ</vt:lpstr>
      <vt:lpstr>СЛЕДИМ ЗА ПОГОДОЙ</vt:lpstr>
      <vt:lpstr>УЗНАЁМ ПРИРОДНЫЕ ЯВЛЕНИЯ</vt:lpstr>
      <vt:lpstr>ОПРЕДЕЛЯЕМ ЖИВОЕ И НЕЖИВОЕ</vt:lpstr>
      <vt:lpstr>ПРИРОДООХРАННЫЕ И ЗАПРЕЩАЮЩИЕ ЗНАКИ</vt:lpstr>
      <vt:lpstr>Слайд 12</vt:lpstr>
      <vt:lpstr>НАГЛЯДНЫЙ МАТЕРИАЛ ДЛЯ ИЗУЧЕНИЯ РАЗЛИЧНЫХ СРЕД ОБИТАНИЯ</vt:lpstr>
      <vt:lpstr>Слайд 14</vt:lpstr>
      <vt:lpstr>Слайд 15</vt:lpstr>
      <vt:lpstr>Слайд 16</vt:lpstr>
      <vt:lpstr>Слайд 17</vt:lpstr>
      <vt:lpstr>Слайд 18</vt:lpstr>
      <vt:lpstr>ДИДАКТИЧЕСКИЕ ИГРЫ О ПРИРОДЕ</vt:lpstr>
      <vt:lpstr>Слайд 20</vt:lpstr>
      <vt:lpstr>ПРИРОДНЫЙ МАТЕРИАЛ</vt:lpstr>
      <vt:lpstr>ПАПЫ НАМ КОРМУШКИ СМАСТЕРИЛИ</vt:lpstr>
      <vt:lpstr>ПТИЦАМ МЫ ПОМОЖЕМ</vt:lpstr>
      <vt:lpstr>НАША МИНИ - ЛАБОРАТОРИЯ</vt:lpstr>
      <vt:lpstr>МЫ ИССЛЕДУЕМ</vt:lpstr>
      <vt:lpstr>РАБОТА С РОДИТЕЛЯМИ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Никита</cp:lastModifiedBy>
  <cp:revision>80</cp:revision>
  <dcterms:created xsi:type="dcterms:W3CDTF">2014-07-24T11:59:25Z</dcterms:created>
  <dcterms:modified xsi:type="dcterms:W3CDTF">2020-08-16T06:40:30Z</dcterms:modified>
</cp:coreProperties>
</file>