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8" r:id="rId3"/>
    <p:sldId id="258" r:id="rId4"/>
    <p:sldId id="260" r:id="rId5"/>
    <p:sldId id="259" r:id="rId6"/>
    <p:sldId id="269" r:id="rId7"/>
    <p:sldId id="261" r:id="rId8"/>
    <p:sldId id="262" r:id="rId9"/>
    <p:sldId id="263" r:id="rId10"/>
    <p:sldId id="264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0" r:id="rId29"/>
    <p:sldId id="285" r:id="rId30"/>
    <p:sldId id="288" r:id="rId31"/>
    <p:sldId id="287" r:id="rId32"/>
    <p:sldId id="289" r:id="rId33"/>
    <p:sldId id="286" r:id="rId34"/>
    <p:sldId id="291" r:id="rId35"/>
    <p:sldId id="292" r:id="rId36"/>
    <p:sldId id="293" r:id="rId37"/>
    <p:sldId id="295" r:id="rId38"/>
    <p:sldId id="29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AEC"/>
    <a:srgbClr val="25119F"/>
    <a:srgbClr val="4BC442"/>
    <a:srgbClr val="F61010"/>
    <a:srgbClr val="FFFFCC"/>
    <a:srgbClr val="663300"/>
    <a:srgbClr val="CC00FF"/>
    <a:srgbClr val="FF00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53645-7B62-4066-B3A7-B942D3E5AA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36EAF-7971-4DF6-A114-F172FE8E4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27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36EAF-7971-4DF6-A114-F172FE8E46A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34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6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9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11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75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29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27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79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91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26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30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10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C0D0A-A2BE-4FE4-A7F8-915952932F27}" type="datetimeFigureOut">
              <a:rPr lang="ru-RU" smtClean="0"/>
              <a:t>10.11.2021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D3713-E4A5-45C2-A40B-BB3E6AE983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38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like.net/uploads/posts/2020-10/1603876262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0593"/>
            <a:ext cx="5400600" cy="666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348880"/>
            <a:ext cx="6244896" cy="89396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Думай,</a:t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играй, </a:t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отгадывай 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4941168"/>
            <a:ext cx="4536504" cy="985664"/>
          </a:xfrm>
        </p:spPr>
        <p:txBody>
          <a:bodyPr>
            <a:noAutofit/>
          </a:bodyPr>
          <a:lstStyle/>
          <a:p>
            <a:pPr algn="l"/>
            <a:endParaRPr lang="ru-RU" sz="1600" b="1" dirty="0" smtClean="0">
              <a:solidFill>
                <a:srgbClr val="6F1AE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Автор презентации </a:t>
            </a:r>
          </a:p>
          <a:p>
            <a:pPr algn="l"/>
            <a:r>
              <a:rPr lang="ru-RU" sz="1600" b="1" dirty="0" smtClean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</a:p>
          <a:p>
            <a:pPr algn="l"/>
            <a:r>
              <a:rPr lang="ru-RU" sz="1600" b="1" dirty="0" smtClean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Колосова Юлия Николаевна</a:t>
            </a:r>
          </a:p>
          <a:p>
            <a:pPr algn="l"/>
            <a:r>
              <a:rPr lang="ru-RU" sz="1600" b="1" dirty="0" smtClean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1600" b="1" dirty="0" err="1" smtClean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Краснояровская</a:t>
            </a:r>
            <a:r>
              <a:rPr lang="ru-RU" sz="1600" b="1" dirty="0" smtClean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 школа № 30 </a:t>
            </a:r>
          </a:p>
          <a:p>
            <a:pPr algn="l"/>
            <a:r>
              <a:rPr lang="ru-RU" sz="1600" b="1" dirty="0" smtClean="0">
                <a:solidFill>
                  <a:srgbClr val="6F1AEC"/>
                </a:solidFill>
                <a:latin typeface="Times New Roman" pitchFamily="18" charset="0"/>
                <a:cs typeface="Times New Roman" pitchFamily="18" charset="0"/>
              </a:rPr>
              <a:t>им. Героя России А. Галле»</a:t>
            </a:r>
            <a:endParaRPr lang="ru-RU" sz="1600" b="1" dirty="0">
              <a:solidFill>
                <a:srgbClr val="6F1AE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71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Посмотри на картинки и подумай, что используют зимой, а что весной, летом и осенью. Соедини картинки линиями с соответствующим временем года. Какие предметы могут пригодиться в разные времена года?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admin\Desktop\Развиваем память, мышление, внимание\001 (6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t="27335" r="8719" b="22216"/>
          <a:stretch/>
        </p:blipFill>
        <p:spPr bwMode="auto">
          <a:xfrm>
            <a:off x="1691680" y="1268760"/>
            <a:ext cx="5505780" cy="52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3059832" y="2348880"/>
            <a:ext cx="57606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436096" y="3573016"/>
            <a:ext cx="1152128" cy="187220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804248" y="4509120"/>
            <a:ext cx="72008" cy="936104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635896" y="3573016"/>
            <a:ext cx="2664296" cy="21602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211960" y="4293096"/>
            <a:ext cx="1944216" cy="165618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2267744" y="3068960"/>
            <a:ext cx="1944216" cy="288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2771800" y="2348880"/>
            <a:ext cx="2520280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716016" y="2204864"/>
            <a:ext cx="1296144" cy="403244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627784" y="4977172"/>
            <a:ext cx="720080" cy="468052"/>
          </a:xfrm>
          <a:prstGeom prst="straightConnector1">
            <a:avLst/>
          </a:prstGeom>
          <a:ln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4031940" y="2420888"/>
            <a:ext cx="2268252" cy="255628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2267744" y="4221088"/>
            <a:ext cx="288032" cy="1224136"/>
          </a:xfrm>
          <a:prstGeom prst="straightConnector1">
            <a:avLst/>
          </a:prstGeom>
          <a:ln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2555776" y="2348880"/>
            <a:ext cx="3456384" cy="172819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55776" y="4221088"/>
            <a:ext cx="3600400" cy="21602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3" name="Прямая со стрелкой 8192"/>
          <p:cNvCxnSpPr/>
          <p:nvPr/>
        </p:nvCxnSpPr>
        <p:spPr>
          <a:xfrm flipH="1">
            <a:off x="2915816" y="2384884"/>
            <a:ext cx="1116124" cy="3852428"/>
          </a:xfrm>
          <a:prstGeom prst="straightConnector1">
            <a:avLst/>
          </a:prstGeom>
          <a:ln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6" name="Прямая со стрелкой 8195"/>
          <p:cNvCxnSpPr/>
          <p:nvPr/>
        </p:nvCxnSpPr>
        <p:spPr>
          <a:xfrm>
            <a:off x="3851920" y="2060848"/>
            <a:ext cx="2304256" cy="14401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4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Дорисуй картинку так, чтобы кактусы и кашпо стали одинаковыми.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3" name="Picture 3" descr="C:\Users\admin\Desktop\Развиваем память, мышление, внимание\001 (7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20636" r="11100" b="27412"/>
          <a:stretch/>
        </p:blipFill>
        <p:spPr bwMode="auto">
          <a:xfrm>
            <a:off x="539552" y="1916832"/>
            <a:ext cx="3960440" cy="40970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 t="23758" r="13786" b="22456"/>
          <a:stretch/>
        </p:blipFill>
        <p:spPr bwMode="auto">
          <a:xfrm rot="210872">
            <a:off x="4788024" y="1772816"/>
            <a:ext cx="3843019" cy="41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3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Джентльмены перепутали свои пиджаки. Помоги им разобраться, где чей пиджак. 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267" name="Picture 3" descr="C:\Users\admin\Pictures\2021-10-23\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27852" r="25390" b="41959"/>
          <a:stretch/>
        </p:blipFill>
        <p:spPr bwMode="auto">
          <a:xfrm>
            <a:off x="2159732" y="1879734"/>
            <a:ext cx="5724636" cy="36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3347864" y="2968717"/>
            <a:ext cx="1008112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473217" y="2824701"/>
            <a:ext cx="93610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848773" y="2694559"/>
            <a:ext cx="93610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347864" y="2968717"/>
            <a:ext cx="302433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60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Запиши на строчках как можно больше слов, заканчивающихся на –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</a:rPr>
              <a:t>йка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. Обрати внимание на картинки.</a:t>
            </a:r>
            <a:endParaRPr lang="ru-RU" sz="3600" b="1" dirty="0"/>
          </a:p>
        </p:txBody>
      </p:sp>
      <p:pic>
        <p:nvPicPr>
          <p:cNvPr id="5" name="Picture 2" descr="C:\Users\admin\Desktop\Развиваем память, мышление, внимание\001 (1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20754" r="8719" b="24237"/>
          <a:stretch/>
        </p:blipFill>
        <p:spPr bwMode="auto">
          <a:xfrm>
            <a:off x="2668998" y="1959815"/>
            <a:ext cx="419444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2464247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ча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0029" y="2465622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ле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1134" y="2853215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0029" y="2874958"/>
            <a:ext cx="55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м</a:t>
            </a:r>
            <a:r>
              <a:rPr lang="ru-RU" dirty="0" smtClean="0">
                <a:solidFill>
                  <a:srgbClr val="FF0000"/>
                </a:solidFill>
              </a:rPr>
              <a:t>а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825880" y="3284855"/>
            <a:ext cx="37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257" y="3290527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стро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8848" y="363857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дво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3774" y="368180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зме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7031" y="4072426"/>
            <a:ext cx="101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инде</a:t>
            </a:r>
            <a:r>
              <a:rPr lang="ru-RU" dirty="0" smtClean="0"/>
              <a:t>йка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97515" y="4072426"/>
            <a:ext cx="11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скаме</a:t>
            </a:r>
            <a:r>
              <a:rPr lang="ru-RU" dirty="0" smtClean="0"/>
              <a:t>йка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854367" y="4462915"/>
            <a:ext cx="168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л</a:t>
            </a:r>
            <a:r>
              <a:rPr lang="ru-RU" dirty="0" smtClean="0">
                <a:solidFill>
                  <a:srgbClr val="FF0000"/>
                </a:solidFill>
              </a:rPr>
              <a:t>а</a:t>
            </a:r>
            <a:r>
              <a:rPr lang="ru-RU" dirty="0" smtClean="0"/>
              <a:t>йка     </a:t>
            </a:r>
            <a:r>
              <a:rPr lang="ru-RU" dirty="0" smtClean="0">
                <a:solidFill>
                  <a:srgbClr val="FF0000"/>
                </a:solidFill>
              </a:rPr>
              <a:t> мо</a:t>
            </a:r>
            <a:r>
              <a:rPr lang="ru-RU" dirty="0" smtClean="0"/>
              <a:t>йка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910942" y="4998717"/>
            <a:ext cx="154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</a:t>
            </a:r>
            <a:r>
              <a:rPr lang="ru-RU" dirty="0" smtClean="0">
                <a:solidFill>
                  <a:srgbClr val="FF0000"/>
                </a:solidFill>
              </a:rPr>
              <a:t>о</a:t>
            </a:r>
            <a:r>
              <a:rPr lang="ru-RU" dirty="0" smtClean="0"/>
              <a:t>йка   </a:t>
            </a:r>
            <a:r>
              <a:rPr lang="ru-RU" dirty="0" smtClean="0">
                <a:solidFill>
                  <a:srgbClr val="FF0000"/>
                </a:solidFill>
              </a:rPr>
              <a:t>ста</a:t>
            </a:r>
            <a:r>
              <a:rPr lang="ru-RU" dirty="0" smtClean="0"/>
              <a:t>йка</a:t>
            </a:r>
            <a:endParaRPr lang="ru-RU" dirty="0"/>
          </a:p>
        </p:txBody>
      </p:sp>
      <p:sp>
        <p:nvSpPr>
          <p:cNvPr id="18" name="Объект 17"/>
          <p:cNvSpPr>
            <a:spLocks noGrp="1"/>
          </p:cNvSpPr>
          <p:nvPr>
            <p:ph idx="1"/>
          </p:nvPr>
        </p:nvSpPr>
        <p:spPr>
          <a:xfrm>
            <a:off x="457200" y="2785550"/>
            <a:ext cx="730424" cy="334061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1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Помоги грузовику отвезти продукты в магазин. И не забудь по пути забрать коробки.</a:t>
            </a:r>
            <a:endParaRPr lang="ru-RU" dirty="0"/>
          </a:p>
        </p:txBody>
      </p:sp>
      <p:pic>
        <p:nvPicPr>
          <p:cNvPr id="5122" name="Picture 2" descr="C:\Users\admin\Desktop\Развиваем память, мышление, внимание\001 (10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5" t="24099" r="7527" b="17023"/>
          <a:stretch/>
        </p:blipFill>
        <p:spPr bwMode="auto">
          <a:xfrm rot="182611">
            <a:off x="251520" y="2060848"/>
            <a:ext cx="428598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t="23265" r="23691" b="20550"/>
          <a:stretch/>
        </p:blipFill>
        <p:spPr bwMode="auto">
          <a:xfrm>
            <a:off x="5165260" y="1628800"/>
            <a:ext cx="397874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8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25119F"/>
                </a:solidFill>
              </a:rPr>
              <a:t>Найди тень каждой птицы.</a:t>
            </a:r>
            <a:endParaRPr lang="ru-RU" sz="4000" b="1" dirty="0">
              <a:solidFill>
                <a:srgbClr val="25119F"/>
              </a:solidFill>
            </a:endParaRPr>
          </a:p>
        </p:txBody>
      </p:sp>
      <p:pic>
        <p:nvPicPr>
          <p:cNvPr id="6146" name="Picture 2" descr="C:\Users\admin\Desktop\Развиваем память, мышление, внимание\001 (1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17462" r="11100" b="21639"/>
          <a:stretch/>
        </p:blipFill>
        <p:spPr bwMode="auto">
          <a:xfrm>
            <a:off x="1907704" y="1268760"/>
            <a:ext cx="4608512" cy="531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2987824" y="2132856"/>
            <a:ext cx="2592288" cy="2952328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283968" y="1844824"/>
            <a:ext cx="1872208" cy="3600400"/>
          </a:xfrm>
          <a:prstGeom prst="straightConnector1">
            <a:avLst/>
          </a:prstGeom>
          <a:ln w="12700">
            <a:solidFill>
              <a:srgbClr val="4BC4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283968" y="1988840"/>
            <a:ext cx="1296144" cy="25202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987824" y="3501008"/>
            <a:ext cx="792088" cy="2232248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771800" y="3356992"/>
            <a:ext cx="1656184" cy="1368152"/>
          </a:xfrm>
          <a:prstGeom prst="straightConnector1">
            <a:avLst/>
          </a:prstGeom>
          <a:ln w="1270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076056" y="3356992"/>
            <a:ext cx="864096" cy="2088232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0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Впиши цифры от1 до 4 в квадратики так, чтобы картинки шли по порядку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/>
          </a:p>
        </p:txBody>
      </p:sp>
      <p:pic>
        <p:nvPicPr>
          <p:cNvPr id="7170" name="Picture 2" descr="C:\Users\admin\Desktop\Развиваем память, мышление, внимание\001 (13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 t="18616" b="23660"/>
          <a:stretch/>
        </p:blipFill>
        <p:spPr bwMode="auto">
          <a:xfrm>
            <a:off x="2411760" y="1484784"/>
            <a:ext cx="4464496" cy="477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27552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278044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29118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27272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10875" y="40770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09590" y="421094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17700" y="40770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48322" y="42109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56250" y="55172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74771" y="57018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45626" y="57018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10875" y="56672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244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25119F"/>
                </a:solidFill>
              </a:rPr>
              <a:t>Посчитай количество фруктов и овощей каждого вида.</a:t>
            </a:r>
            <a:endParaRPr lang="ru-RU" sz="3600" b="1" dirty="0">
              <a:solidFill>
                <a:srgbClr val="25119F"/>
              </a:solidFill>
            </a:endParaRPr>
          </a:p>
        </p:txBody>
      </p:sp>
      <p:pic>
        <p:nvPicPr>
          <p:cNvPr id="8195" name="Picture 3" descr="C:\Users\admin\Desktop\Развиваем память, мышление, внимание\001 (1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3" t="21640" r="10382" b="19761"/>
          <a:stretch/>
        </p:blipFill>
        <p:spPr bwMode="auto">
          <a:xfrm rot="155462">
            <a:off x="2614854" y="1484784"/>
            <a:ext cx="4320480" cy="507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30569" y="594928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6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52434" y="590925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5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93513" y="594002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5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24251" y="59288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13245" y="592463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592463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5202" y="588656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4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765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25119F"/>
                </a:solidFill>
              </a:rPr>
              <a:t>Помоги павлину найти своё перо.</a:t>
            </a:r>
            <a:endParaRPr lang="ru-RU" b="1" dirty="0">
              <a:solidFill>
                <a:srgbClr val="25119F"/>
              </a:solidFill>
            </a:endParaRPr>
          </a:p>
        </p:txBody>
      </p:sp>
      <p:pic>
        <p:nvPicPr>
          <p:cNvPr id="9218" name="Picture 2" descr="C:\Users\admin\Desktop\Развиваем память, мышление, внимание\001 (15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6" t="21350" r="12687" b="18753"/>
          <a:stretch/>
        </p:blipFill>
        <p:spPr bwMode="auto">
          <a:xfrm>
            <a:off x="2483768" y="1412776"/>
            <a:ext cx="3532490" cy="455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Развиваем память, мышление, внимание\001 (1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9" t="58179" r="24029" b="18753"/>
          <a:stretch/>
        </p:blipFill>
        <p:spPr bwMode="auto">
          <a:xfrm>
            <a:off x="4788024" y="4244253"/>
            <a:ext cx="626916" cy="175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5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25119F"/>
                </a:solidFill>
              </a:rPr>
              <a:t>Обведи картинку, которая подходит под описание.</a:t>
            </a:r>
            <a:endParaRPr lang="ru-RU" sz="3600" b="1" dirty="0">
              <a:solidFill>
                <a:srgbClr val="25119F"/>
              </a:solidFill>
            </a:endParaRPr>
          </a:p>
        </p:txBody>
      </p:sp>
      <p:pic>
        <p:nvPicPr>
          <p:cNvPr id="10242" name="Picture 2" descr="C:\Users\admin\Desktop\Развиваем память, мышление, внимание\001 (16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23082" r="10703" b="19196"/>
          <a:stretch/>
        </p:blipFill>
        <p:spPr bwMode="auto">
          <a:xfrm>
            <a:off x="2843808" y="1593669"/>
            <a:ext cx="4464496" cy="50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5868144" y="2996952"/>
            <a:ext cx="1296144" cy="792088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084168" y="4437112"/>
            <a:ext cx="792088" cy="1152128"/>
          </a:xfrm>
          <a:prstGeom prst="ellipse">
            <a:avLst/>
          </a:prstGeom>
          <a:noFill/>
          <a:ln w="317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4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Принцесса испекла для праздника кексы. Помоги ей найти пары одинаковых кексов.</a:t>
            </a:r>
            <a:endParaRPr lang="ru-RU" sz="3200" dirty="0"/>
          </a:p>
        </p:txBody>
      </p:sp>
      <p:pic>
        <p:nvPicPr>
          <p:cNvPr id="4" name="Picture 2" descr="C:\Users\admin\Desktop\Развиваем память, мышление, внимание\001 (3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28371" r="10703" b="14136"/>
          <a:stretch/>
        </p:blipFill>
        <p:spPr bwMode="auto">
          <a:xfrm>
            <a:off x="2415450" y="1700808"/>
            <a:ext cx="438510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3419872" y="2276872"/>
            <a:ext cx="2376264" cy="1008112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419872" y="2780928"/>
            <a:ext cx="792088" cy="1944216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4067944" y="2708920"/>
            <a:ext cx="1152128" cy="1224136"/>
          </a:xfrm>
          <a:prstGeom prst="straightConnector1">
            <a:avLst/>
          </a:prstGeom>
          <a:ln w="127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788024" y="2492896"/>
            <a:ext cx="1368152" cy="180020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563888" y="3284984"/>
            <a:ext cx="504056" cy="1656184"/>
          </a:xfrm>
          <a:prstGeom prst="straightConnector1">
            <a:avLst/>
          </a:prstGeom>
          <a:ln w="12700">
            <a:solidFill>
              <a:srgbClr val="6F1A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419872" y="3501008"/>
            <a:ext cx="1368152" cy="2088232"/>
          </a:xfrm>
          <a:prstGeom prst="straightConnector1">
            <a:avLst/>
          </a:prstGeom>
          <a:ln w="12700">
            <a:solidFill>
              <a:srgbClr val="4BC4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3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2232248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Раскрась бабочек, которые летят наверх голубым </a:t>
            </a:r>
            <a:r>
              <a:rPr lang="ru-RU" sz="28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карандашом, бабочек, которые летят вниз, оранжевым карандашом, тех, которые летят влево, красным, а тех , которые летят направо, жёлтым.</a:t>
            </a:r>
            <a:r>
              <a:rPr lang="ru-RU" sz="2800" b="1" dirty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dmin\Desktop\Развиваем память, мышление, внимание\001 (18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7" t="27239" r="10235" b="57928"/>
          <a:stretch/>
        </p:blipFill>
        <p:spPr bwMode="auto">
          <a:xfrm>
            <a:off x="1115616" y="2717074"/>
            <a:ext cx="7309927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131840" y="2852936"/>
            <a:ext cx="1512168" cy="108012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076056" y="2708920"/>
            <a:ext cx="1008112" cy="864096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868144" y="3895393"/>
            <a:ext cx="1152128" cy="1045773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383868" y="4149080"/>
            <a:ext cx="1008112" cy="864096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220321" y="3068960"/>
            <a:ext cx="1008112" cy="864096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2627784" y="3573016"/>
            <a:ext cx="756084" cy="11521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1790337" y="3895393"/>
            <a:ext cx="756084" cy="1152128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7380312" y="3192341"/>
            <a:ext cx="900100" cy="11521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372200" y="2708920"/>
            <a:ext cx="936104" cy="1059485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4608004" y="3702164"/>
            <a:ext cx="936104" cy="1059485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29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8" grpId="0" animBg="1"/>
      <p:bldP spid="14" grpId="0" animBg="1"/>
      <p:bldP spid="15" grpId="0" animBg="1"/>
      <p:bldP spid="13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Найди лишнюю картинку в каждом ряду. Объясни свой выбор.</a:t>
            </a:r>
            <a:endParaRPr lang="ru-RU" sz="36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admin\Desktop\Развиваем память, мышление, внимание\001 (18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4" t="48568" r="6242" b="19619"/>
          <a:stretch/>
        </p:blipFill>
        <p:spPr bwMode="auto">
          <a:xfrm>
            <a:off x="991871" y="1983350"/>
            <a:ext cx="6336704" cy="410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364088" y="1772816"/>
            <a:ext cx="1800200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923928" y="3140968"/>
            <a:ext cx="1800200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923928" y="4523711"/>
            <a:ext cx="1800200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17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Найди пару для каждой картинки. </a:t>
            </a:r>
            <a:br>
              <a:rPr lang="ru-RU" sz="32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Соедини пары линиями.</a:t>
            </a:r>
            <a:endParaRPr lang="ru-RU" sz="32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admin\Desktop\Развиваем память, мышление, внимание\001 (19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20736" r="7924" b="60141"/>
          <a:stretch/>
        </p:blipFill>
        <p:spPr bwMode="auto">
          <a:xfrm>
            <a:off x="755576" y="2547257"/>
            <a:ext cx="7488166" cy="268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1691680" y="3212976"/>
            <a:ext cx="4032448" cy="1512168"/>
          </a:xfrm>
          <a:prstGeom prst="straightConnector1">
            <a:avLst/>
          </a:prstGeom>
          <a:ln w="22225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203848" y="3284984"/>
            <a:ext cx="1224136" cy="14401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979712" y="3645024"/>
            <a:ext cx="2304256" cy="720080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652120" y="3212976"/>
            <a:ext cx="1656184" cy="115212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203848" y="2996952"/>
            <a:ext cx="4104456" cy="1944216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76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Что взять с собой в отпуск? Обведи только те предметы, которые положишь в чемодан.</a:t>
            </a:r>
            <a:endParaRPr lang="ru-RU" sz="32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admin\Desktop\Развиваем память, мышление, внимание\001 (20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t="26409" r="9910" b="16733"/>
          <a:stretch/>
        </p:blipFill>
        <p:spPr bwMode="auto">
          <a:xfrm>
            <a:off x="2699792" y="1950030"/>
            <a:ext cx="4032448" cy="44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4355976" y="2564904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076056" y="2069232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652120" y="4365104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059016" y="5157192"/>
            <a:ext cx="72008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4743115" y="4885509"/>
            <a:ext cx="913102" cy="671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44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Догадайся, какой бабочкой станет каждая гусеница. Раскрась крылья бабочек.</a:t>
            </a:r>
            <a:endParaRPr lang="ru-RU" sz="32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dmin\Desktop\Развиваем память, мышление, внимание\001 (2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22859" r="17591" b="47615"/>
          <a:stretch/>
        </p:blipFill>
        <p:spPr bwMode="auto">
          <a:xfrm>
            <a:off x="1619672" y="2060848"/>
            <a:ext cx="6786905" cy="426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3275856" y="2773944"/>
            <a:ext cx="2088232" cy="22300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5580112" y="2833098"/>
            <a:ext cx="1224136" cy="10477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231740" y="5589240"/>
            <a:ext cx="3348372" cy="2880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311860" y="3880885"/>
            <a:ext cx="3708412" cy="26297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995936" y="4869160"/>
            <a:ext cx="2736304" cy="2880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44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Что у какой улитки на обед.</a:t>
            </a:r>
            <a:endParaRPr lang="ru-RU" sz="32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admin\Desktop\Развиваем память, мышление, внимание\001 (2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t="53879" r="15466" b="18752"/>
          <a:stretch/>
        </p:blipFill>
        <p:spPr bwMode="auto">
          <a:xfrm>
            <a:off x="1403648" y="1750423"/>
            <a:ext cx="6480720" cy="367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Развиваем память, мышление, внимание\001 (2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9" t="70039" r="31131" b="20925"/>
          <a:stretch/>
        </p:blipFill>
        <p:spPr bwMode="auto">
          <a:xfrm>
            <a:off x="5220072" y="3933056"/>
            <a:ext cx="1227909" cy="12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Развиваем память, мышление, внимание\001 (2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9" t="70039" r="31131" b="20925"/>
          <a:stretch/>
        </p:blipFill>
        <p:spPr bwMode="auto">
          <a:xfrm>
            <a:off x="6660232" y="3933056"/>
            <a:ext cx="1227909" cy="12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Развиваем память, мышление, внимание\001 (2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9" t="70039" r="31131" b="20925"/>
          <a:stretch/>
        </p:blipFill>
        <p:spPr bwMode="auto">
          <a:xfrm>
            <a:off x="3430014" y="3988621"/>
            <a:ext cx="1227909" cy="12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Развиваем память, мышление, внимание\001 (2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9" t="70039" r="31131" b="20925"/>
          <a:stretch/>
        </p:blipFill>
        <p:spPr bwMode="auto">
          <a:xfrm>
            <a:off x="1763688" y="3988621"/>
            <a:ext cx="1227909" cy="12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Какой предмет встречается на картинке только один раз?</a:t>
            </a:r>
            <a:endParaRPr lang="ru-RU" sz="32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admin\Desktop\Развиваем память, мышление, внимание\001 (2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26185" r="10703" b="17598"/>
          <a:stretch/>
        </p:blipFill>
        <p:spPr bwMode="auto">
          <a:xfrm>
            <a:off x="2483768" y="1700808"/>
            <a:ext cx="4311190" cy="463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5013176"/>
            <a:ext cx="720080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2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1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Паровоз везёт зверей по Африке. В каждом вагончике зверята сидят на одних и тех же местах. Угадай, кто выглянет из пустых окошек.</a:t>
            </a:r>
            <a:endParaRPr lang="ru-RU" sz="24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admin\Desktop\Развиваем память, мышление, внимание\001 (2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27852" r="16261" b="31164"/>
          <a:stretch/>
        </p:blipFill>
        <p:spPr bwMode="auto">
          <a:xfrm>
            <a:off x="1691680" y="1075610"/>
            <a:ext cx="6265715" cy="52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\Desktop\Развиваем память, мышление, внимание\001 (2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117" b="77753" l="27112" r="3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7" t="72538" r="64652" b="21668"/>
          <a:stretch/>
        </p:blipFill>
        <p:spPr bwMode="auto">
          <a:xfrm>
            <a:off x="2757808" y="4980676"/>
            <a:ext cx="842039" cy="7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admin\Desktop\Развиваем память, мышление, внимание\001 (24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17" b="75513" l="49032" r="575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69" t="70118" r="41405" b="23888"/>
          <a:stretch/>
        </p:blipFill>
        <p:spPr bwMode="auto">
          <a:xfrm>
            <a:off x="5988440" y="2986175"/>
            <a:ext cx="815808" cy="6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admin\Desktop\Развиваем память, мышление, внимание\001 (24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62" b="73179" l="68379" r="76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57" t="68322" r="22428" b="26281"/>
          <a:stretch/>
        </p:blipFill>
        <p:spPr bwMode="auto">
          <a:xfrm rot="20741072" flipH="1">
            <a:off x="3242793" y="3388980"/>
            <a:ext cx="586090" cy="5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Развиваем память, мышление, внимание\001 (2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117" b="77753" l="27112" r="3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7" t="72538" r="64652" b="21668"/>
          <a:stretch/>
        </p:blipFill>
        <p:spPr bwMode="auto">
          <a:xfrm>
            <a:off x="5508104" y="4980676"/>
            <a:ext cx="669973" cy="58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Развиваем память, мышление, внимание\001 (24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62" b="73179" l="68379" r="76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57" t="68322" r="22428" b="26281"/>
          <a:stretch/>
        </p:blipFill>
        <p:spPr bwMode="auto">
          <a:xfrm rot="20741072" flipH="1">
            <a:off x="6059103" y="4926711"/>
            <a:ext cx="647462" cy="6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Развиваем память, мышление, внимание\001 (24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17" b="75513" l="49032" r="575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69" t="70118" r="41405" b="23888"/>
          <a:stretch/>
        </p:blipFill>
        <p:spPr bwMode="auto">
          <a:xfrm>
            <a:off x="6589652" y="4705141"/>
            <a:ext cx="858114" cy="66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Найди в ванной комнате 10 лишних предметов.</a:t>
            </a:r>
            <a:endParaRPr lang="ru-RU" sz="36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admin\Desktop\Развиваем память, мышление, внимание\001 (25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19585" r="13536" b="20865"/>
          <a:stretch/>
        </p:blipFill>
        <p:spPr bwMode="auto">
          <a:xfrm rot="279606">
            <a:off x="2778834" y="1587866"/>
            <a:ext cx="4450426" cy="51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5372472" y="2708920"/>
            <a:ext cx="1575792" cy="1944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220072" y="5157192"/>
            <a:ext cx="79208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372472" y="5692926"/>
            <a:ext cx="79208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397193" y="4827466"/>
            <a:ext cx="79208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211960" y="5967923"/>
            <a:ext cx="79208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635896" y="3717032"/>
            <a:ext cx="79208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837620" y="2708920"/>
            <a:ext cx="79208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4716029">
            <a:off x="2716816" y="2092526"/>
            <a:ext cx="79208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629708" y="2092526"/>
            <a:ext cx="39604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827730" y="2380558"/>
            <a:ext cx="79208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5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Найди недостающий фрагмент пиратской карты.</a:t>
            </a:r>
            <a:endParaRPr lang="ru-RU" sz="36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admin\Desktop\Развиваем память, мышление, внимание\001 (26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20682" r="13085" b="20108"/>
          <a:stretch/>
        </p:blipFill>
        <p:spPr bwMode="auto">
          <a:xfrm>
            <a:off x="1979712" y="1271372"/>
            <a:ext cx="4464496" cy="54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Развиваем память, мышление, внимание\001 (2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20682" r="13085" b="20108"/>
          <a:stretch/>
        </p:blipFill>
        <p:spPr bwMode="auto">
          <a:xfrm>
            <a:off x="1835696" y="1433120"/>
            <a:ext cx="4464496" cy="54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min\Desktop\Развиваем память, мышление, внимание\001 (2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34" b="63805" l="56522" r="7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4" t="50000" r="26842" b="34661"/>
          <a:stretch/>
        </p:blipFill>
        <p:spPr bwMode="auto">
          <a:xfrm rot="21006042">
            <a:off x="3966395" y="1462281"/>
            <a:ext cx="1262798" cy="144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5287" y="4293096"/>
            <a:ext cx="1152128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34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Коты греются на солнышке. Посмотри внимательно: в какой последовательности они сидят на заборе? Догадайся, какой окраски будут коты, которые придут на свободные места.</a:t>
            </a:r>
            <a:endParaRPr lang="ru-RU" sz="3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admin\Desktop\Развиваем память, мышление, внимание\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27258" r="13481" b="51944"/>
          <a:stretch/>
        </p:blipFill>
        <p:spPr bwMode="auto">
          <a:xfrm>
            <a:off x="179512" y="2926080"/>
            <a:ext cx="8728984" cy="34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Развиваем память, мышление, внимание\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87" b="40168" l="15743" r="24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30177" r="74620" b="58722"/>
          <a:stretch/>
        </p:blipFill>
        <p:spPr bwMode="auto">
          <a:xfrm>
            <a:off x="4571999" y="3573016"/>
            <a:ext cx="1130545" cy="161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Развиваем память, мышление, внимание\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9" t="30958" r="56342" b="58488"/>
          <a:stretch/>
        </p:blipFill>
        <p:spPr bwMode="auto">
          <a:xfrm>
            <a:off x="6660232" y="3450056"/>
            <a:ext cx="1110343" cy="17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9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Помоги роботам найти в мастерской подходящие детали. Проведи стрелки.</a:t>
            </a:r>
            <a:endParaRPr lang="ru-RU" sz="36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Развиваем память, мышление, внимание\001 (27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350" r="11432" b="18357"/>
          <a:stretch/>
        </p:blipFill>
        <p:spPr bwMode="auto">
          <a:xfrm>
            <a:off x="2195736" y="1600155"/>
            <a:ext cx="4896544" cy="51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2771800" y="2204864"/>
            <a:ext cx="936104" cy="25922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771800" y="4005064"/>
            <a:ext cx="216024" cy="108012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707904" y="2924944"/>
            <a:ext cx="2016224" cy="302433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211960" y="2564904"/>
            <a:ext cx="504056" cy="2736304"/>
          </a:xfrm>
          <a:prstGeom prst="straightConnector1">
            <a:avLst/>
          </a:prstGeom>
          <a:ln w="25400">
            <a:solidFill>
              <a:srgbClr val="F6101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860032" y="3717032"/>
            <a:ext cx="216024" cy="13681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860032" y="3212976"/>
            <a:ext cx="1584176" cy="15841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724128" y="1988840"/>
            <a:ext cx="432048" cy="3096344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923928" y="2780928"/>
            <a:ext cx="1728192" cy="3384376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463988" y="2924944"/>
            <a:ext cx="1836204" cy="3024336"/>
          </a:xfrm>
          <a:prstGeom prst="straightConnector1">
            <a:avLst/>
          </a:prstGeom>
          <a:ln w="25400">
            <a:solidFill>
              <a:srgbClr val="4BC4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7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Какой кран надо включить, чтобы наполнить лейку?</a:t>
            </a:r>
            <a:endParaRPr lang="ru-RU" sz="36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Развиваем память, мышление, внимание\001 (28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t="22559" r="6454" b="43084"/>
          <a:stretch/>
        </p:blipFill>
        <p:spPr bwMode="auto">
          <a:xfrm>
            <a:off x="834309" y="1988840"/>
            <a:ext cx="697805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Развиваем память, мышление, внимание\001 (28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8" t="22559" r="21510" b="71379"/>
          <a:stretch/>
        </p:blipFill>
        <p:spPr bwMode="auto">
          <a:xfrm>
            <a:off x="5292080" y="2060848"/>
            <a:ext cx="1099359" cy="74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25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Догадайся, какой картинки не хватает.</a:t>
            </a:r>
            <a:endParaRPr lang="ru-RU" sz="36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Развиваем память, мышление, внимание\001 (28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62824" r="47465" b="20068"/>
          <a:stretch/>
        </p:blipFill>
        <p:spPr bwMode="auto">
          <a:xfrm>
            <a:off x="245660" y="1992252"/>
            <a:ext cx="4205850" cy="382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Развиваем память, мышление, внимание\001 (28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6" t="62897" r="13188" b="19965"/>
          <a:stretch/>
        </p:blipFill>
        <p:spPr bwMode="auto">
          <a:xfrm>
            <a:off x="4860032" y="1988840"/>
            <a:ext cx="4032448" cy="382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Развиваем память, мышление, внимание\001 (28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1" t="74211" r="38631" b="19891"/>
          <a:stretch/>
        </p:blipFill>
        <p:spPr bwMode="auto">
          <a:xfrm>
            <a:off x="3059832" y="3284984"/>
            <a:ext cx="1368152" cy="123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Развиваем память, мышление, внимание\001 (28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4" t="62980" r="13055" b="31235"/>
          <a:stretch/>
        </p:blipFill>
        <p:spPr bwMode="auto">
          <a:xfrm>
            <a:off x="6337169" y="4753181"/>
            <a:ext cx="1078173" cy="103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80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Мишка парашютист не может разобраться, где его тень. Помоги ему.</a:t>
            </a:r>
            <a:endParaRPr lang="ru-RU" sz="36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admin\Desktop\Развиваем память, мышление, внимание\001 (29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0" t="20659" r="8244" b="21782"/>
          <a:stretch/>
        </p:blipFill>
        <p:spPr bwMode="auto">
          <a:xfrm>
            <a:off x="2411760" y="1356345"/>
            <a:ext cx="4608512" cy="521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4860032" y="2492896"/>
            <a:ext cx="576064" cy="230425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1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У мамы птицы вылупился первый птенец. Помоги ей как можно скорее добраться к нему.</a:t>
            </a:r>
            <a:endParaRPr lang="ru-RU" sz="3600" b="1" dirty="0">
              <a:solidFill>
                <a:srgbClr val="2511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Развиваем память, мышление, внимание\001 (30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0" t="21878" r="8707" b="18988"/>
          <a:stretch/>
        </p:blipFill>
        <p:spPr bwMode="auto">
          <a:xfrm>
            <a:off x="1979712" y="1772816"/>
            <a:ext cx="4320480" cy="50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8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25119F"/>
                </a:solidFill>
                <a:latin typeface="Times New Roman" pitchFamily="18" charset="0"/>
                <a:cs typeface="Times New Roman" pitchFamily="18" charset="0"/>
              </a:rPr>
              <a:t>У мамы птицы вылупился первый птенец. Помоги ей как можно скорее добраться к нему.</a:t>
            </a:r>
            <a:endParaRPr lang="ru-RU" dirty="0"/>
          </a:p>
        </p:txBody>
      </p:sp>
      <p:pic>
        <p:nvPicPr>
          <p:cNvPr id="4" name="Picture 3" descr="C:\Users\admin\Desktop\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25801" r="10265" b="15967"/>
          <a:stretch/>
        </p:blipFill>
        <p:spPr bwMode="auto">
          <a:xfrm>
            <a:off x="2080087" y="1772816"/>
            <a:ext cx="4869097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Для создания презентации использовалось печатное издание для совместных занятий родителей с детьми дошкольного возраста </a:t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Серия «Рабочая тетрадь дошкольника»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РАЗВИВАЕМ ПАМЯТЬ, МЫШЛЕНИЕ, ВНИМАНИЕ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Издательство «Стрекоза»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Автор – составитель А.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Савранская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11560" y="4365104"/>
            <a:ext cx="74090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Картинка </a:t>
            </a:r>
            <a:r>
              <a:rPr lang="en-US" sz="1400" dirty="0" smtClean="0">
                <a:solidFill>
                  <a:schemeClr val="tx1"/>
                </a:solidFill>
              </a:rPr>
              <a:t>https</a:t>
            </a:r>
            <a:r>
              <a:rPr lang="en-US" sz="1400" dirty="0">
                <a:solidFill>
                  <a:schemeClr val="tx1"/>
                </a:solidFill>
              </a:rPr>
              <a:t>://yandex.ru/images/search?cbird=5&amp;rpt=imageview&amp;redircnt=1636462650.1&amp;url=https%3A%2F%2Favatars.mds.yandex.net%2Fget-images-cbir%2F2273319%2Fpk-4GitRPTenhYI2agDPiw0733%2Forig&amp;cbir_id=2273319%2Fpk-4GitRPTenhYI2agDPiw0733&amp;family=yes</a:t>
            </a:r>
            <a:endParaRPr lang="ru-RU" sz="14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4133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https://yandex.ru/images/search?cbird=5&amp;rpt=imageview&amp;redircnt=1636462650.1&amp;url=https%3A%2F%2Favatars.mds.yandex.net%2Fget-images-cbir%2F2273319%2Fpk-4GitRPTenhYI2agDPiw0733%2Forig&amp;cbir_id=2273319%2Fpk-4GitRPTenhYI2agDPiw0733&amp;family=yes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7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00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002060"/>
                </a:solidFill>
              </a:rPr>
              <a:t>Нарисуй в пустых клеточках картинки из верхней части таблицы так, чтобы ни одна строчка и ни один столбец не были одинаковыми.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admin\Desktop\Развиваем память, мышление, внимание\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4" t="56117" r="13223" b="21975"/>
          <a:stretch/>
        </p:blipFill>
        <p:spPr bwMode="auto">
          <a:xfrm>
            <a:off x="539552" y="4577881"/>
            <a:ext cx="2531684" cy="22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Развиваем память, мышление, внимание\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56117" r="49647" b="21975"/>
          <a:stretch/>
        </p:blipFill>
        <p:spPr bwMode="auto">
          <a:xfrm>
            <a:off x="467544" y="2348880"/>
            <a:ext cx="2515209" cy="22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58961" r="37641" b="18103"/>
          <a:stretch/>
        </p:blipFill>
        <p:spPr bwMode="auto">
          <a:xfrm rot="264328">
            <a:off x="4380613" y="1923576"/>
            <a:ext cx="2865401" cy="262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7" t="57162" r="2183" b="21043"/>
          <a:stretch/>
        </p:blipFill>
        <p:spPr bwMode="auto">
          <a:xfrm rot="318478">
            <a:off x="4450442" y="4385988"/>
            <a:ext cx="2725741" cy="231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Рассмотри картинки. Расскажи чем похожи и чем отличаются предметы в парах.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admin\Desktop\Развиваем память, мышление, внимание\001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17195" r="7131" b="26257"/>
          <a:stretch/>
        </p:blipFill>
        <p:spPr bwMode="auto">
          <a:xfrm rot="180236">
            <a:off x="2324724" y="1544623"/>
            <a:ext cx="5164516" cy="50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9714" y="1665674"/>
            <a:ext cx="1601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Круглые 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(форма круга)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714" y="3140968"/>
            <a:ext cx="18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Головные уборы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407539"/>
            <a:ext cx="95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Фрукты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719" y="5613703"/>
            <a:ext cx="201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Животные (звери)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0352" y="1942673"/>
            <a:ext cx="111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Застёжки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351" y="2929565"/>
            <a:ext cx="124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Погодные 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явления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9614" y="4240967"/>
            <a:ext cx="15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Инструменты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5875" y="5433419"/>
            <a:ext cx="106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Игрушки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0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Дорисуй портреты девочек: 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у девочки с длинными волосами – круглые серёжки, а на шее – бусы;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у девочки с короткими волосами – квадратные серёжки, а на шее – цепочка с подвеской;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у девочки с косичкой – овальные серёжки, а на шее платочек;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у девочки с чёлкой – треугольные серёжки, а на голове – ободок.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1800" b="1" dirty="0"/>
          </a:p>
        </p:txBody>
      </p:sp>
      <p:pic>
        <p:nvPicPr>
          <p:cNvPr id="3074" name="Picture 2" descr="C:\Users\admin\Desktop\Развиваем память, мышление, внимание\001 (3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9" t="32446" r="19267" b="27920"/>
          <a:stretch/>
        </p:blipFill>
        <p:spPr bwMode="auto">
          <a:xfrm>
            <a:off x="395536" y="2518934"/>
            <a:ext cx="3672407" cy="340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001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41166" r="22377" b="18269"/>
          <a:stretch/>
        </p:blipFill>
        <p:spPr bwMode="auto">
          <a:xfrm>
            <a:off x="4572000" y="2529036"/>
            <a:ext cx="3771248" cy="34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Соедини пары линиями.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Например: тарелка супа – ложка.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admin\Desktop\Развиваем память, мышление, внимание\001 (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t="17545" r="13879" b="54542"/>
          <a:stretch/>
        </p:blipFill>
        <p:spPr bwMode="auto">
          <a:xfrm>
            <a:off x="2195736" y="2276872"/>
            <a:ext cx="414198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3563888" y="3303184"/>
            <a:ext cx="2520280" cy="20882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203848" y="4151190"/>
            <a:ext cx="720080" cy="680252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779912" y="3591216"/>
            <a:ext cx="1728192" cy="1800200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932040" y="3103250"/>
            <a:ext cx="144016" cy="15841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1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Кружки поставили сушиться вверх дном. Нарисуй, как теперь будет выглядеть узор.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admin\Desktop\Развиваем память, мышление, внимание\001 (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5" t="55113" r="49262" b="25955"/>
          <a:stretch/>
        </p:blipFill>
        <p:spPr bwMode="auto">
          <a:xfrm rot="184800">
            <a:off x="971352" y="2805451"/>
            <a:ext cx="2811820" cy="274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001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17524" r="59157" b="59323"/>
          <a:stretch/>
        </p:blipFill>
        <p:spPr bwMode="auto">
          <a:xfrm rot="11025379">
            <a:off x="4680079" y="2470161"/>
            <a:ext cx="3814829" cy="342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79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Помоги ёжику найти на полянке съедобные грибы, пять яблок и пять шишек, трёх бабочек и трёх стрекоз.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admin\Desktop\Развиваем память, мышление, внимание\001 (5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t="19523" r="12898" b="28080"/>
          <a:stretch/>
        </p:blipFill>
        <p:spPr bwMode="auto">
          <a:xfrm>
            <a:off x="1856150" y="1618021"/>
            <a:ext cx="4711619" cy="489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267744" y="5994133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644008" y="5217407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635896" y="594146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796408" y="407707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932040" y="2688027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631255" y="2964200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775248" y="5579759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406542" y="3031069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638720" y="422108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555776" y="4192393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355976" y="5694471"/>
            <a:ext cx="576064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635896" y="5217407"/>
            <a:ext cx="576064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351312" y="4472500"/>
            <a:ext cx="576064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55976" y="4472500"/>
            <a:ext cx="576064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37821" y="5418069"/>
            <a:ext cx="576064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508376" y="1844824"/>
            <a:ext cx="576064" cy="576064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358453" y="3269743"/>
            <a:ext cx="576064" cy="576064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926752" y="3616329"/>
            <a:ext cx="576064" cy="576064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067944" y="3557775"/>
            <a:ext cx="576064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950661" y="4669606"/>
            <a:ext cx="576064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927693" y="3789040"/>
            <a:ext cx="576064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108311" y="4963804"/>
            <a:ext cx="576064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40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524</Words>
  <Application>Microsoft Office PowerPoint</Application>
  <PresentationFormat>Экран (4:3)</PresentationFormat>
  <Paragraphs>86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 Думай, играй,  отгадывай </vt:lpstr>
      <vt:lpstr>Принцесса испекла для праздника кексы. Помоги ей найти пары одинаковых кексов.</vt:lpstr>
      <vt:lpstr> Коты греются на солнышке. Посмотри внимательно: в какой последовательности они сидят на заборе? Догадайся, какой окраски будут коты, которые придут на свободные места.</vt:lpstr>
      <vt:lpstr>Нарисуй в пустых клеточках картинки из верхней части таблицы так, чтобы ни одна строчка и ни один столбец не были одинаковыми.</vt:lpstr>
      <vt:lpstr>Рассмотри картинки. Расскажи чем похожи и чем отличаются предметы в парах.</vt:lpstr>
      <vt:lpstr>   Дорисуй портреты девочек:  у девочки с длинными волосами – круглые серёжки, а на шее – бусы; у девочки с короткими волосами – квадратные серёжки, а на шее – цепочка с подвеской; у девочки с косичкой – овальные серёжки, а на шее платочек; у девочки с чёлкой – треугольные серёжки, а на голове – ободок. </vt:lpstr>
      <vt:lpstr>Соедини пары линиями.  Например: тарелка супа – ложка.</vt:lpstr>
      <vt:lpstr>Кружки поставили сушиться вверх дном. Нарисуй, как теперь будет выглядеть узор.</vt:lpstr>
      <vt:lpstr>Помоги ёжику найти на полянке съедобные грибы, пять яблок и пять шишек, трёх бабочек и трёх стрекоз.</vt:lpstr>
      <vt:lpstr>Посмотри на картинки и подумай, что используют зимой, а что весной, летом и осенью. Соедини картинки линиями с соответствующим временем года. Какие предметы могут пригодиться в разные времена года?</vt:lpstr>
      <vt:lpstr>Дорисуй картинку так, чтобы кактусы и кашпо стали одинаковыми.</vt:lpstr>
      <vt:lpstr>Джентльмены перепутали свои пиджаки. Помоги им разобраться, где чей пиджак. </vt:lpstr>
      <vt:lpstr>Запиши на строчках как можно больше слов, заканчивающихся на –йка. Обрати внимание на картинки.</vt:lpstr>
      <vt:lpstr>Помоги грузовику отвезти продукты в магазин. И не забудь по пути забрать коробки.</vt:lpstr>
      <vt:lpstr>Найди тень каждой птицы.</vt:lpstr>
      <vt:lpstr>Впиши цифры от1 до 4 в квадратики так, чтобы картинки шли по порядку.</vt:lpstr>
      <vt:lpstr>Посчитай количество фруктов и овощей каждого вида.</vt:lpstr>
      <vt:lpstr>Помоги павлину найти своё перо.</vt:lpstr>
      <vt:lpstr>Обведи картинку, которая подходит под описание.</vt:lpstr>
      <vt:lpstr>Раскрась бабочек, которые летят наверх голубым карандашом, бабочек, которые летят вниз, оранжевым карандашом, тех, которые летят влево, красным, а тех , которые летят направо, жёлтым. </vt:lpstr>
      <vt:lpstr>Найди лишнюю картинку в каждом ряду. Объясни свой выбор.</vt:lpstr>
      <vt:lpstr>Найди пару для каждой картинки.  Соедини пары линиями.</vt:lpstr>
      <vt:lpstr>Что взять с собой в отпуск? Обведи только те предметы, которые положишь в чемодан.</vt:lpstr>
      <vt:lpstr>Догадайся, какой бабочкой станет каждая гусеница. Раскрась крылья бабочек.</vt:lpstr>
      <vt:lpstr>Что у какой улитки на обед.</vt:lpstr>
      <vt:lpstr>Какой предмет встречается на картинке только один раз?</vt:lpstr>
      <vt:lpstr>Паровоз везёт зверей по Африке. В каждом вагончике зверята сидят на одних и тех же местах. Угадай, кто выглянет из пустых окошек.</vt:lpstr>
      <vt:lpstr>Найди в ванной комнате 10 лишних предметов.</vt:lpstr>
      <vt:lpstr>Найди недостающий фрагмент пиратской карты.</vt:lpstr>
      <vt:lpstr>Помоги роботам найти в мастерской подходящие детали. Проведи стрелки.</vt:lpstr>
      <vt:lpstr>Какой кран надо включить, чтобы наполнить лейку?</vt:lpstr>
      <vt:lpstr>Догадайся, какой картинки не хватает.</vt:lpstr>
      <vt:lpstr>Мишка парашютист не может разобраться, где его тень. Помоги ему.</vt:lpstr>
      <vt:lpstr>У мамы птицы вылупился первый птенец. Помоги ей как можно скорее добраться к нему.</vt:lpstr>
      <vt:lpstr>У мамы птицы вылупился первый птенец. Помоги ей как можно скорее добраться к нему.</vt:lpstr>
      <vt:lpstr>Для создания презентации использовалось печатное издание для совместных занятий родителей с детьми дошкольного возраста  Серия «Рабочая тетрадь дошкольника»  РАЗВИВАЕМ ПАМЯТЬ, МЫШЛЕНИЕ, ВНИМАНИЕ Издательство «Стрекоза» Автор – составитель А. Савранская.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94</cp:revision>
  <dcterms:created xsi:type="dcterms:W3CDTF">2021-10-23T04:45:12Z</dcterms:created>
  <dcterms:modified xsi:type="dcterms:W3CDTF">2021-11-10T10:27:56Z</dcterms:modified>
</cp:coreProperties>
</file>