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0" r:id="rId10"/>
    <p:sldId id="25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295019" cy="3024780"/>
          </a:xfrm>
        </p:spPr>
        <p:txBody>
          <a:bodyPr>
            <a:normAutofit/>
          </a:bodyPr>
          <a:lstStyle/>
          <a:p>
            <a:r>
              <a:rPr lang="ru-RU" sz="4400" b="1" i="1" u="sng" dirty="0"/>
              <a:t>Древние образы в народном </a:t>
            </a:r>
            <a:r>
              <a:rPr lang="ru-RU" sz="4400" b="1" i="1" u="sng" dirty="0" smtClean="0"/>
              <a:t>искусстве </a:t>
            </a:r>
            <a:endParaRPr lang="ru-RU" sz="44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215745" y="624799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Разработал учитель ИЗО </a:t>
            </a:r>
          </a:p>
          <a:p>
            <a:pPr algn="r"/>
            <a:r>
              <a:rPr lang="ru-RU" sz="1400" dirty="0" smtClean="0"/>
              <a:t>Калинина Татьяна Валерьевна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625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f2.ppt-online.org/files2/slide/a/awoqdLeEV8WSscfKxYzh05jPkyvRJDt7BGN2pr/slid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2878" r="2390"/>
          <a:stretch/>
        </p:blipFill>
        <p:spPr bwMode="auto">
          <a:xfrm>
            <a:off x="990601" y="516957"/>
            <a:ext cx="6858000" cy="58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7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/>
              <a:t>Творческое задание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2323652"/>
            <a:ext cx="2880320" cy="29775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Нарисовать древние узоры на крынке </a:t>
            </a:r>
            <a:endParaRPr lang="ru-RU" sz="2800" dirty="0"/>
          </a:p>
        </p:txBody>
      </p:sp>
      <p:pic>
        <p:nvPicPr>
          <p:cNvPr id="10242" name="Picture 2" descr="https://cdn2.static1-sima-land.com/items/863373/0/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9556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1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thelawofattraction.ru/wp-content/uploads/b/7/6/b76b6d7611069f4125fc40a4467555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7"/>
            <a:ext cx="7776864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7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ИЗО\Downloads\2023-09-15_09-40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1413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1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ИЗО\Downloads\2023-09-15_09-40-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560840" cy="56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9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ИЗО\Downloads\2023-09-15_09-42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098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6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ИЗО\Downloads\2023-09-15_09-42-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6" y="1124744"/>
            <a:ext cx="80486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ЗО\Downloads\2023-09-15_09-43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4" y="1268760"/>
            <a:ext cx="795954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5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ИЗО\Downloads\2023-09-15_09-43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36712"/>
            <a:ext cx="802239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4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C:\Users\ИЗО\Downloads\2023-09-15_09-43-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4" y="1700808"/>
            <a:ext cx="7835608" cy="44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31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</TotalTime>
  <Words>18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Древние образы в народном искусстве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образы в народном искусстве </dc:title>
  <dc:creator>ИЗО</dc:creator>
  <cp:lastModifiedBy>ИЗО</cp:lastModifiedBy>
  <cp:revision>3</cp:revision>
  <dcterms:created xsi:type="dcterms:W3CDTF">2023-09-15T06:47:47Z</dcterms:created>
  <dcterms:modified xsi:type="dcterms:W3CDTF">2023-12-28T10:35:37Z</dcterms:modified>
</cp:coreProperties>
</file>