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3" r:id="rId3"/>
    <p:sldId id="265" r:id="rId4"/>
    <p:sldId id="266" r:id="rId5"/>
    <p:sldId id="267" r:id="rId6"/>
    <p:sldId id="264" r:id="rId7"/>
    <p:sldId id="257" r:id="rId8"/>
    <p:sldId id="258" r:id="rId9"/>
    <p:sldId id="260" r:id="rId10"/>
    <p:sldId id="261" r:id="rId11"/>
    <p:sldId id="262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38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CBF6B-E5E7-4C3C-9A98-930A4A6AD26C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263C1-3B76-4836-A622-D7E2BF4B0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362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E5DC-F516-4112-A8D7-F2C2420B45CC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6FC3-A6D5-49E8-B718-C14AEC14C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13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E5DC-F516-4112-A8D7-F2C2420B45CC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6FC3-A6D5-49E8-B718-C14AEC14C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895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E5DC-F516-4112-A8D7-F2C2420B45CC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6FC3-A6D5-49E8-B718-C14AEC14C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04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E5DC-F516-4112-A8D7-F2C2420B45CC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6FC3-A6D5-49E8-B718-C14AEC14C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9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E5DC-F516-4112-A8D7-F2C2420B45CC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6FC3-A6D5-49E8-B718-C14AEC14C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047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E5DC-F516-4112-A8D7-F2C2420B45CC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6FC3-A6D5-49E8-B718-C14AEC14C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73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E5DC-F516-4112-A8D7-F2C2420B45CC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6FC3-A6D5-49E8-B718-C14AEC14C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040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E5DC-F516-4112-A8D7-F2C2420B45CC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6FC3-A6D5-49E8-B718-C14AEC14C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99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E5DC-F516-4112-A8D7-F2C2420B45CC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6FC3-A6D5-49E8-B718-C14AEC14C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35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E5DC-F516-4112-A8D7-F2C2420B45CC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6FC3-A6D5-49E8-B718-C14AEC14C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414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E5DC-F516-4112-A8D7-F2C2420B45CC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6FC3-A6D5-49E8-B718-C14AEC14C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175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CE5DC-F516-4112-A8D7-F2C2420B45CC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66FC3-A6D5-49E8-B718-C14AEC14C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8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52736"/>
            <a:ext cx="9144000" cy="2664296"/>
          </a:xfrm>
          <a:noFill/>
        </p:spPr>
        <p:txBody>
          <a:bodyPr>
            <a:noAutofit/>
          </a:bodyPr>
          <a:lstStyle/>
          <a:p>
            <a:r>
              <a:rPr lang="en-US" sz="4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Sehenswürdigkeiten </a:t>
            </a:r>
            <a:br>
              <a:rPr lang="en-US" sz="4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en-US" sz="4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in Berlin</a:t>
            </a:r>
            <a:br>
              <a:rPr lang="en-US" sz="4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Достопримечательности Берлина</a:t>
            </a: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6309320"/>
            <a:ext cx="6400800" cy="38444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Тобольск, 2019 г.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0152" y="4005064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>Выполнила:</a:t>
            </a:r>
            <a:r>
              <a:rPr lang="ru-RU" b="1" dirty="0" smtClean="0">
                <a:solidFill>
                  <a:srgbClr val="FF0000"/>
                </a:solidFill>
              </a:rPr>
              <a:t> ученица 9 класса</a:t>
            </a:r>
          </a:p>
          <a:p>
            <a:r>
              <a:rPr lang="ru-RU" b="1" dirty="0" err="1" smtClean="0">
                <a:solidFill>
                  <a:srgbClr val="FF0000"/>
                </a:solidFill>
              </a:rPr>
              <a:t>Кузьминская</a:t>
            </a:r>
            <a:r>
              <a:rPr lang="ru-RU" b="1" dirty="0" smtClean="0">
                <a:solidFill>
                  <a:srgbClr val="FF0000"/>
                </a:solidFill>
              </a:rPr>
              <a:t> Анна</a:t>
            </a:r>
          </a:p>
          <a:p>
            <a:r>
              <a:rPr lang="ru-RU" b="1" u="sng" dirty="0" smtClean="0">
                <a:solidFill>
                  <a:srgbClr val="FF0000"/>
                </a:solidFill>
              </a:rPr>
              <a:t>Руководитель: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учитель немецкого языка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Боярина Зоя Сергеевна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75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rgbClr val="FF0000"/>
                </a:solidFill>
              </a:rPr>
              <a:t>Reichstag</a:t>
            </a:r>
            <a:br>
              <a:rPr lang="en-US" sz="4900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ru-RU" sz="4200" b="1" dirty="0" smtClean="0">
                <a:solidFill>
                  <a:srgbClr val="FF0000"/>
                </a:solidFill>
              </a:rPr>
              <a:t>Рейхстаг</a:t>
            </a:r>
            <a:r>
              <a:rPr lang="en-US" sz="4200" b="1" dirty="0" smtClean="0">
                <a:solidFill>
                  <a:srgbClr val="FF0000"/>
                </a:solidFill>
              </a:rPr>
              <a:t>)</a:t>
            </a:r>
            <a:endParaRPr lang="ru-RU" sz="42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484820"/>
            <a:ext cx="4038600" cy="275672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>
          <a:xfrm>
            <a:off x="4829676" y="2464482"/>
            <a:ext cx="3702764" cy="2777061"/>
          </a:xfr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461559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 err="1" smtClean="0">
                <a:solidFill>
                  <a:srgbClr val="FF0000"/>
                </a:solidFill>
              </a:rPr>
              <a:t>Pergamonmuseum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(</a:t>
            </a:r>
            <a:r>
              <a:rPr lang="ru-RU" sz="4000" b="1" dirty="0" smtClean="0">
                <a:solidFill>
                  <a:srgbClr val="FF0000"/>
                </a:solidFill>
              </a:rPr>
              <a:t>Пергамский музей</a:t>
            </a:r>
            <a:r>
              <a:rPr lang="en-US" sz="4000" b="1" dirty="0" smtClean="0">
                <a:solidFill>
                  <a:srgbClr val="FF0000"/>
                </a:solidFill>
              </a:rPr>
              <a:t>)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7056784" cy="469649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647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348707"/>
            <a:ext cx="4038600" cy="302894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8706"/>
            <a:ext cx="4038600" cy="302895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rgbClr val="FF0000"/>
                </a:solidFill>
              </a:rPr>
              <a:t>Berliner </a:t>
            </a:r>
            <a:r>
              <a:rPr lang="en-US" sz="4900" b="1" dirty="0">
                <a:solidFill>
                  <a:srgbClr val="FF0000"/>
                </a:solidFill>
              </a:rPr>
              <a:t>Zoo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(</a:t>
            </a:r>
            <a:r>
              <a:rPr lang="ru-RU" sz="4000" b="1" dirty="0" smtClean="0">
                <a:solidFill>
                  <a:srgbClr val="FF0000"/>
                </a:solidFill>
              </a:rPr>
              <a:t>Берлинский зоопарк</a:t>
            </a:r>
            <a:r>
              <a:rPr lang="en-US" sz="4000" b="1" dirty="0" smtClean="0">
                <a:solidFill>
                  <a:srgbClr val="FF0000"/>
                </a:solidFill>
              </a:rPr>
              <a:t>)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50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 err="1" smtClean="0">
                <a:solidFill>
                  <a:srgbClr val="FF0000"/>
                </a:solidFill>
              </a:rPr>
              <a:t>Triumphsäule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(</a:t>
            </a:r>
            <a:r>
              <a:rPr lang="ru-RU" sz="4000" b="1" dirty="0" smtClean="0">
                <a:solidFill>
                  <a:srgbClr val="FF0000"/>
                </a:solidFill>
              </a:rPr>
              <a:t>Триумфальная колонна</a:t>
            </a:r>
            <a:r>
              <a:rPr lang="en-US" sz="4000" b="1" dirty="0" smtClean="0">
                <a:solidFill>
                  <a:srgbClr val="FF0000"/>
                </a:solidFill>
              </a:rPr>
              <a:t>)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48706"/>
            <a:ext cx="4038600" cy="3028950"/>
          </a:xfrm>
          <a:ln>
            <a:solidFill>
              <a:srgbClr val="FFC000"/>
            </a:solidFill>
          </a:ln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r="1986"/>
          <a:stretch>
            <a:fillRect/>
          </a:stretch>
        </p:blipFill>
        <p:spPr>
          <a:xfrm>
            <a:off x="4648200" y="2348722"/>
            <a:ext cx="4038600" cy="3028919"/>
          </a:xfr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56159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 err="1" smtClean="0">
                <a:solidFill>
                  <a:srgbClr val="FF0000"/>
                </a:solidFill>
              </a:rPr>
              <a:t>Pergamonmuseum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(</a:t>
            </a:r>
            <a:r>
              <a:rPr lang="ru-RU" sz="4000" b="1" dirty="0" smtClean="0">
                <a:solidFill>
                  <a:srgbClr val="FF0000"/>
                </a:solidFill>
              </a:rPr>
              <a:t>Берлинская телебашня</a:t>
            </a:r>
            <a:r>
              <a:rPr lang="en-US" sz="4000" b="1" dirty="0" smtClean="0">
                <a:solidFill>
                  <a:srgbClr val="FF0000"/>
                </a:solidFill>
              </a:rPr>
              <a:t>)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>
            <a:fillRect/>
          </a:stretch>
        </p:blipFill>
        <p:spPr>
          <a:xfrm>
            <a:off x="1565035" y="206084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59026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rgbClr val="FF0000"/>
                </a:solidFill>
              </a:rPr>
              <a:t>Alexanderplatz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(</a:t>
            </a:r>
            <a:r>
              <a:rPr lang="ru-RU" sz="4000" b="1" dirty="0" smtClean="0">
                <a:solidFill>
                  <a:srgbClr val="FF0000"/>
                </a:solidFill>
              </a:rPr>
              <a:t>Александрплатц</a:t>
            </a:r>
            <a:r>
              <a:rPr lang="en-US" sz="4000" b="1" dirty="0" smtClean="0">
                <a:solidFill>
                  <a:srgbClr val="FF0000"/>
                </a:solidFill>
              </a:rPr>
              <a:t>)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Картинки по запросу александрплатц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68489"/>
            <a:ext cx="6912768" cy="4265178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42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3568" y="764705"/>
            <a:ext cx="7772400" cy="10801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Актуальность темы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67544" y="2060848"/>
            <a:ext cx="8208912" cy="252028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	Изучение немецкого языка охватывает также и страноведческий аспект. И каждый современный школьник должен знать о стране изучаемого языка, об истории, культуре и о людях страны.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12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3568" y="764705"/>
            <a:ext cx="7772400" cy="10801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Гипотеза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79512" y="2060848"/>
            <a:ext cx="8856984" cy="252028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	Берлин – красивый старинный город Германии, со своими достопримечательностями, с историей, культурой и традициями немецкого народа.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322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3568" y="764705"/>
            <a:ext cx="7772400" cy="10801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Цель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79512" y="2060848"/>
            <a:ext cx="8856984" cy="1584176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	Расширить представление о стране изучаемого языка и его столице городе Берлине.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70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10801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Задачи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79512" y="2060848"/>
            <a:ext cx="8856984" cy="324036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- провести анкетирование по знанию достопримечательностей Берлина с целью выявления насколько учащихся нашей школы знакомы с культурой Германии;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- подобрать и систематизировать теоретический и иллюстрационный материал о культурной жизни Берлина;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- изучить историю Берлина;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- составить карту достопримечательностей Берлина.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71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Deutschland (</a:t>
            </a:r>
            <a:r>
              <a:rPr lang="ru-RU" b="1" dirty="0" smtClean="0">
                <a:solidFill>
                  <a:srgbClr val="FF0000"/>
                </a:solidFill>
              </a:rPr>
              <a:t>Германия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492996" cy="465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Двойная стрелка влево/вверх 3"/>
          <p:cNvSpPr/>
          <p:nvPr/>
        </p:nvSpPr>
        <p:spPr>
          <a:xfrm>
            <a:off x="5652120" y="3284984"/>
            <a:ext cx="1440160" cy="360040"/>
          </a:xfrm>
          <a:prstGeom prst="leftUp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2240" y="2924944"/>
            <a:ext cx="1152128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BERLIN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25044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rgbClr val="FF0000"/>
                </a:solidFill>
              </a:rPr>
              <a:t>Brandenburger Tor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4200" b="1" dirty="0">
                <a:solidFill>
                  <a:srgbClr val="FF0000"/>
                </a:solidFill>
              </a:rPr>
              <a:t>(</a:t>
            </a:r>
            <a:r>
              <a:rPr lang="ru-RU" sz="4200" b="1" dirty="0" smtClean="0">
                <a:solidFill>
                  <a:srgbClr val="FF0000"/>
                </a:solidFill>
              </a:rPr>
              <a:t>Бранденбургские ворота</a:t>
            </a:r>
            <a:r>
              <a:rPr lang="en-US" sz="4200" b="1" dirty="0">
                <a:solidFill>
                  <a:srgbClr val="FF0000"/>
                </a:solidFill>
              </a:rPr>
              <a:t>)</a:t>
            </a:r>
            <a:endParaRPr lang="ru-RU" sz="42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6804248" cy="4534231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627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rgbClr val="FF0000"/>
                </a:solidFill>
              </a:rPr>
              <a:t>Museumsinsel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4200" b="1" dirty="0">
                <a:solidFill>
                  <a:srgbClr val="FF0000"/>
                </a:solidFill>
              </a:rPr>
              <a:t>(</a:t>
            </a:r>
            <a:r>
              <a:rPr lang="ru-RU" sz="4200" b="1" dirty="0" smtClean="0">
                <a:solidFill>
                  <a:srgbClr val="FF0000"/>
                </a:solidFill>
              </a:rPr>
              <a:t>Музейный остров</a:t>
            </a:r>
            <a:r>
              <a:rPr lang="en-US" sz="4200" b="1" dirty="0" smtClean="0">
                <a:solidFill>
                  <a:srgbClr val="FF0000"/>
                </a:solidFill>
              </a:rPr>
              <a:t>)</a:t>
            </a:r>
            <a:endParaRPr lang="ru-RU" sz="4200" dirty="0">
              <a:solidFill>
                <a:srgbClr val="FF0000"/>
              </a:solidFill>
            </a:endParaRPr>
          </a:p>
        </p:txBody>
      </p:sp>
      <p:pic>
        <p:nvPicPr>
          <p:cNvPr id="6" name="Объект 5" descr="Достопримечательности Германии - Музейный остров Берлин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7560840" cy="46805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407917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rgbClr val="FF0000"/>
                </a:solidFill>
              </a:rPr>
              <a:t>Berliner Mauer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4200" b="1" dirty="0">
                <a:solidFill>
                  <a:srgbClr val="FF0000"/>
                </a:solidFill>
              </a:rPr>
              <a:t>(</a:t>
            </a:r>
            <a:r>
              <a:rPr lang="ru-RU" sz="4200" b="1" dirty="0" smtClean="0">
                <a:solidFill>
                  <a:srgbClr val="FF0000"/>
                </a:solidFill>
              </a:rPr>
              <a:t>Берлинская стена</a:t>
            </a:r>
            <a:r>
              <a:rPr lang="en-US" sz="4200" b="1" dirty="0" smtClean="0">
                <a:solidFill>
                  <a:srgbClr val="FF0000"/>
                </a:solidFill>
              </a:rPr>
              <a:t>)</a:t>
            </a:r>
            <a:r>
              <a:rPr lang="ru-RU" sz="4200" b="1" dirty="0" smtClean="0">
                <a:solidFill>
                  <a:srgbClr val="FF0000"/>
                </a:solidFill>
              </a:rPr>
              <a:t> </a:t>
            </a:r>
            <a:endParaRPr lang="ru-RU" sz="42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7128792" cy="452596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352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86</Words>
  <Application>Microsoft Office PowerPoint</Application>
  <PresentationFormat>Экран (4:3)</PresentationFormat>
  <Paragraphs>29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Sehenswürdigkeiten  in Berlin Достопримечательности Берлина</vt:lpstr>
      <vt:lpstr>Актуальность темы</vt:lpstr>
      <vt:lpstr>Гипотеза</vt:lpstr>
      <vt:lpstr>Цель</vt:lpstr>
      <vt:lpstr>Задачи</vt:lpstr>
      <vt:lpstr>Deutschland (Германия)</vt:lpstr>
      <vt:lpstr>Brandenburger Tor  (Бранденбургские ворота)</vt:lpstr>
      <vt:lpstr>Museumsinsel (Музейный остров)</vt:lpstr>
      <vt:lpstr>Berliner Mauer (Берлинская стена) </vt:lpstr>
      <vt:lpstr>Reichstag (Рейхстаг)</vt:lpstr>
      <vt:lpstr>Pergamonmuseum (Пергамский музей) </vt:lpstr>
      <vt:lpstr>Berliner Zoo (Берлинский зоопарк) </vt:lpstr>
      <vt:lpstr>Triumphsäule (Триумфальная колонна) </vt:lpstr>
      <vt:lpstr>Pergamonmuseum (Берлинская телебашня) </vt:lpstr>
      <vt:lpstr>Alexanderplatz (Александрплатц)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Достопримечательности Берлина</dc:title>
  <dc:creator>Sergey</dc:creator>
  <cp:lastModifiedBy>Пользователь</cp:lastModifiedBy>
  <cp:revision>14</cp:revision>
  <dcterms:created xsi:type="dcterms:W3CDTF">2019-10-17T19:13:23Z</dcterms:created>
  <dcterms:modified xsi:type="dcterms:W3CDTF">2019-10-18T05:55:34Z</dcterms:modified>
</cp:coreProperties>
</file>