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7" r:id="rId4"/>
    <p:sldId id="278" r:id="rId5"/>
    <p:sldId id="27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81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97F6F-E8CD-4AF7-A9A2-E662ED4CA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AE6432-6AC0-467C-8BDE-B688D69AD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EB6DF-F0A9-4654-A63D-C071A410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57-4684-4C61-84AA-D6DC0844DDA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0F975-F9A2-4CEE-B7C1-D80C95B8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02C972-D21E-40C4-B11E-6BBB2FB7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A152-C026-409B-A128-C8698EF2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9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AFD5E-15FD-4A65-A33F-B371D6D8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1394DD-B073-4AC8-AA63-EB2AF8D28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8724C-17BD-413B-85C1-38A6401F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57-4684-4C61-84AA-D6DC0844DDA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FD72D-F2D3-4D0D-B4DF-E6168A15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BBEFC-ECF8-48DC-802E-55F0883F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A152-C026-409B-A128-C8698EF2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3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D6C2E0-9E8C-44A1-A2A2-BFCC1FC34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C2AE49-EA9E-47BE-B981-FB0D19414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56C50-B45B-4DEE-9F6E-C949F3BD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57-4684-4C61-84AA-D6DC0844DDA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873291-F94E-43B9-9F61-F167104F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41C91-7E59-4FE5-B1A7-B8314AA5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A152-C026-409B-A128-C8698EF2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7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50C11-08F0-4746-A49A-14523308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EA3DDD-75D7-4976-9890-524845AF6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179D0-5969-48F1-8C33-E1C8D11E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57-4684-4C61-84AA-D6DC0844DDA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14BEC4-427B-4652-BF37-8103581C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A849B-E73E-4210-AF85-4F87C667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A152-C026-409B-A128-C8698EF2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6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26C52-AC84-4E49-A330-09C4EF9D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F5680-671B-4603-9794-18A5C514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5560C-C4F1-489B-A1E6-AAA30223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57-4684-4C61-84AA-D6DC0844DDA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6D6068-696B-4A0C-9A61-F8FE276C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B7BB7-E31B-42E6-B8AE-7D9CB8E4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A152-C026-409B-A128-C8698EF2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2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0B28E-56D7-429D-BC90-E3FB0837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A02CD-6733-4B15-883E-6A922CFC6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1D996A-5D54-418D-BF32-D3C5807DF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3486B1-CA24-436C-A171-2C5768CB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57-4684-4C61-84AA-D6DC0844DDA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B0691B-2520-4A7E-B749-7D284E4B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FA1811-8CD6-4448-A823-7651382B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A152-C026-409B-A128-C8698EF2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945DB-4437-4BE5-817D-AB889716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D38A5E-611F-470B-99A8-2B6E3A3A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C720B-E954-4857-A513-A14918852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6531F0-B1C9-4B28-8A35-982717816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41AAD9-4B01-48F4-9D97-87FAB2875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D01226-BF03-494B-85F4-07737AD9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57-4684-4C61-84AA-D6DC0844DDA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E5C553-44A7-417C-903C-00756CEA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29B03D-69FB-4F5A-9C9D-A60CE349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A152-C026-409B-A128-C8698EF2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7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D1CB7-80F9-40AA-B075-CF680A24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0106F9-6C99-4587-8011-215F09AD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57-4684-4C61-84AA-D6DC0844DDA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DB9F4F-B22D-4B8E-96E8-64831076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1666E2-F926-45E8-83D7-41E5C97F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A152-C026-409B-A128-C8698EF2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5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3C510B-CF5E-4BB1-9410-E6644898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57-4684-4C61-84AA-D6DC0844DDA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21CB72-3D23-44F2-986F-E2D46B20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9093BE-3955-4704-8B20-6F9F2459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A152-C026-409B-A128-C8698EF2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7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D2C45-6C42-43C8-8CED-D099959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A8BAD-7D52-4052-BD51-284861B7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7C1F23-ABA4-40FD-9298-D5B105D03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B0FD33-BF29-4931-ABA7-03D36903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57-4684-4C61-84AA-D6DC0844DDA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78C3AD-CF4D-44CF-85DB-48E79661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A9B889-40BD-4204-A5F8-3A1BAC49D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A152-C026-409B-A128-C8698EF2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5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EC0C5-1766-42B7-ABF0-695250DC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A051B8-5F6D-4330-A95D-CB6658403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B06367-C8DE-4E9F-8B00-E02B8148E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F4C45C-1364-4951-8E6C-A74919EC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57-4684-4C61-84AA-D6DC0844DDA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CCE3EF-19DE-4C1E-8E36-9D194DEE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0FD8EF-2BB6-44A1-B8EE-F3B13FFF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A152-C026-409B-A128-C8698EF2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6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4C566-6ACF-416A-BEAE-6CEBF6EB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A59E23-5C04-4839-AE3B-5B38A9C5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6B833-5242-4734-A671-E674E0A57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FC57-4684-4C61-84AA-D6DC0844DDA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4C6E4-8758-415C-9C4E-9C2B29878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76A6D-FA10-41CD-BA14-B7C89CF5F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A152-C026-409B-A128-C8698EF2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6B14C2-D9F2-4B5E-9E5F-9E61DE28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181FD3B-90B6-443A-9FB8-BC759AB7E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dirty="0"/>
              <a:t>Домашние животные</a:t>
            </a:r>
          </a:p>
          <a:p>
            <a:pPr marL="0" indent="0" algn="ctr">
              <a:buNone/>
            </a:pPr>
            <a:r>
              <a:rPr lang="ru-RU" sz="2000" b="1" dirty="0"/>
              <a:t>презентация для дошкольников</a:t>
            </a:r>
          </a:p>
          <a:p>
            <a:pPr marL="0" indent="0" algn="ctr">
              <a:buNone/>
            </a:pPr>
            <a:r>
              <a:rPr lang="ru-RU" sz="2000" b="1" dirty="0"/>
              <a:t>втор Савинова Ирина Александровна </a:t>
            </a:r>
          </a:p>
        </p:txBody>
      </p:sp>
    </p:spTree>
    <p:extLst>
      <p:ext uri="{BB962C8B-B14F-4D97-AF65-F5344CB8AC3E}">
        <p14:creationId xmlns:p14="http://schemas.microsoft.com/office/powerpoint/2010/main" val="13972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DC6BA-DA8F-4145-93E4-51466D85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/>
              <a:t>4?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99D9A-6307-4976-95F4-A3021878A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b="1" dirty="0"/>
              <a:t>Быстрее ветра я скачу,</a:t>
            </a:r>
          </a:p>
          <a:p>
            <a:pPr marL="0" indent="0" algn="ctr">
              <a:buNone/>
            </a:pPr>
            <a:r>
              <a:rPr lang="ru-RU" sz="3600" b="1" dirty="0"/>
              <a:t> «Цок-цок,» – копытами стучу, </a:t>
            </a:r>
          </a:p>
          <a:p>
            <a:pPr marL="0" indent="0" algn="ctr">
              <a:buNone/>
            </a:pPr>
            <a:r>
              <a:rPr lang="ru-RU" sz="3600" b="1" dirty="0"/>
              <a:t>Я громко »иго-</a:t>
            </a:r>
            <a:r>
              <a:rPr lang="ru-RU" sz="3600" b="1" dirty="0" err="1"/>
              <a:t>го</a:t>
            </a:r>
            <a:r>
              <a:rPr lang="ru-RU" sz="3600" b="1" dirty="0"/>
              <a:t>» кричу,</a:t>
            </a:r>
          </a:p>
          <a:p>
            <a:pPr marL="0" indent="0" algn="ctr">
              <a:buNone/>
            </a:pPr>
            <a:r>
              <a:rPr lang="ru-RU" sz="3600" b="1" dirty="0"/>
              <a:t> Садись на спину – прокачу!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9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06BAA-537A-411B-91FB-BA1DEC087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4" y="443344"/>
            <a:ext cx="7051963" cy="5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286D8-391A-44D3-9226-1FDC0250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/>
              <a:t>5?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803335-3F2D-4B39-9D2C-A21832461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/>
              <a:t>Любит сочные луга,</a:t>
            </a:r>
          </a:p>
          <a:p>
            <a:pPr marL="0" indent="0" algn="ctr">
              <a:buNone/>
            </a:pPr>
            <a:r>
              <a:rPr lang="ru-RU" sz="3600" b="1" dirty="0"/>
              <a:t> Завитком его рога, </a:t>
            </a:r>
          </a:p>
          <a:p>
            <a:pPr marL="0" indent="0" algn="ctr">
              <a:buNone/>
            </a:pPr>
            <a:r>
              <a:rPr lang="ru-RU" sz="3600" b="1" dirty="0"/>
              <a:t>Не жалеет лба в бою,</a:t>
            </a:r>
          </a:p>
          <a:p>
            <a:pPr marL="0" indent="0" algn="ctr">
              <a:buNone/>
            </a:pPr>
            <a:r>
              <a:rPr lang="ru-RU" sz="3600" b="1" dirty="0"/>
              <a:t> Людям дарит шерсть свою.</a:t>
            </a:r>
          </a:p>
          <a:p>
            <a:pPr algn="ctr"/>
            <a:endParaRPr lang="ru-RU" sz="36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77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892D2E-E880-4045-B832-4CA4CB39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720436"/>
            <a:ext cx="7148945" cy="57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7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87FBB-ED71-49B7-BA7F-60719B88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/>
              <a:t>6?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04F86-E1A4-4061-96C4-AA37A042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b="1" dirty="0"/>
              <a:t>Даёт молоко нам,</a:t>
            </a:r>
          </a:p>
          <a:p>
            <a:pPr marL="0" indent="0" algn="ctr">
              <a:buNone/>
            </a:pPr>
            <a:r>
              <a:rPr lang="ru-RU" sz="3600" b="1" dirty="0"/>
              <a:t> хотя не корова,</a:t>
            </a:r>
          </a:p>
          <a:p>
            <a:pPr marL="0" indent="0" algn="ctr">
              <a:buNone/>
            </a:pPr>
            <a:r>
              <a:rPr lang="ru-RU" sz="3600" b="1" dirty="0"/>
              <a:t>Шерстью своею делиться готова.</a:t>
            </a:r>
          </a:p>
          <a:p>
            <a:pPr marL="0" indent="0" algn="ctr">
              <a:buNone/>
            </a:pPr>
            <a:r>
              <a:rPr lang="ru-RU" sz="3600" b="1" dirty="0"/>
              <a:t>Она непоседа и егоза.</a:t>
            </a:r>
          </a:p>
          <a:p>
            <a:pPr marL="0" indent="0" algn="ctr">
              <a:buNone/>
            </a:pPr>
            <a:r>
              <a:rPr lang="ru-RU" sz="3600" b="1" dirty="0"/>
              <a:t>Как называем её мы?</a:t>
            </a:r>
          </a:p>
        </p:txBody>
      </p:sp>
    </p:spTree>
    <p:extLst>
      <p:ext uri="{BB962C8B-B14F-4D97-AF65-F5344CB8AC3E}">
        <p14:creationId xmlns:p14="http://schemas.microsoft.com/office/powerpoint/2010/main" val="251434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9E69A-49E9-47CB-A5B2-F60E466F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3CDFD1-80C6-4380-B02F-A58E1BA95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365125"/>
            <a:ext cx="5763491" cy="6127750"/>
          </a:xfrm>
        </p:spPr>
      </p:pic>
    </p:spTree>
    <p:extLst>
      <p:ext uri="{BB962C8B-B14F-4D97-AF65-F5344CB8AC3E}">
        <p14:creationId xmlns:p14="http://schemas.microsoft.com/office/powerpoint/2010/main" val="1460803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7B816-43EF-4FBA-A13F-A0BA1F52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/>
              <a:t>7?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4B2031-7516-4C1F-809E-18BBF97B0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/>
              <a:t>Моет в луже пятачок,</a:t>
            </a:r>
          </a:p>
          <a:p>
            <a:pPr marL="0" indent="0" algn="ctr">
              <a:buNone/>
            </a:pPr>
            <a:r>
              <a:rPr lang="ru-RU" sz="3600" b="1" dirty="0"/>
              <a:t>Носит хвостик, как крючок.</a:t>
            </a:r>
          </a:p>
          <a:p>
            <a:pPr marL="0" indent="0" algn="ctr">
              <a:buNone/>
            </a:pPr>
            <a:r>
              <a:rPr lang="ru-RU" sz="3600" b="1" dirty="0"/>
              <a:t>С ним с улыбкой говорю,</a:t>
            </a:r>
          </a:p>
          <a:p>
            <a:pPr marL="0" indent="0" algn="ctr">
              <a:buNone/>
            </a:pPr>
            <a:r>
              <a:rPr lang="ru-RU" sz="3600" b="1" dirty="0"/>
              <a:t>Отвечает мне: – Хрю-хрю!</a:t>
            </a:r>
          </a:p>
        </p:txBody>
      </p:sp>
    </p:spTree>
    <p:extLst>
      <p:ext uri="{BB962C8B-B14F-4D97-AF65-F5344CB8AC3E}">
        <p14:creationId xmlns:p14="http://schemas.microsoft.com/office/powerpoint/2010/main" val="949855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14384B-DC85-4E82-9DC9-0B71E741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1191491"/>
            <a:ext cx="9282546" cy="52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0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73D53-8D0E-46FE-BAE7-5E458C7F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/>
              <a:t>8?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CBEC73-36E3-404F-9BE6-3DD55DCFC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/>
              <a:t>Уши длинные имею</a:t>
            </a:r>
          </a:p>
          <a:p>
            <a:pPr marL="0" indent="0" algn="ctr">
              <a:buNone/>
            </a:pPr>
            <a:r>
              <a:rPr lang="ru-RU" sz="3600" b="1" dirty="0"/>
              <a:t>Груз на спину и пошёл.</a:t>
            </a:r>
          </a:p>
          <a:p>
            <a:pPr marL="0" indent="0" algn="ctr">
              <a:buNone/>
            </a:pPr>
            <a:r>
              <a:rPr lang="ru-RU" sz="3600" b="1" dirty="0"/>
              <a:t>Говорить «</a:t>
            </a:r>
            <a:r>
              <a:rPr lang="ru-RU" sz="3600" b="1" dirty="0" err="1"/>
              <a:t>иа</a:t>
            </a:r>
            <a:r>
              <a:rPr lang="ru-RU" sz="3600" b="1" dirty="0"/>
              <a:t>» умею.</a:t>
            </a:r>
          </a:p>
          <a:p>
            <a:pPr marL="0" indent="0" algn="ctr">
              <a:buNone/>
            </a:pPr>
            <a:r>
              <a:rPr lang="ru-RU" sz="3600" b="1" dirty="0"/>
              <a:t>Значит, я зовусь …</a:t>
            </a:r>
          </a:p>
        </p:txBody>
      </p:sp>
    </p:spTree>
    <p:extLst>
      <p:ext uri="{BB962C8B-B14F-4D97-AF65-F5344CB8AC3E}">
        <p14:creationId xmlns:p14="http://schemas.microsoft.com/office/powerpoint/2010/main" val="306487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EE1A81-6DA2-46C9-A922-990A0F33E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928254"/>
            <a:ext cx="5431414" cy="53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5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5CFBE2-6F8D-4E6C-898F-2D5AD525B539}"/>
              </a:ext>
            </a:extLst>
          </p:cNvPr>
          <p:cNvSpPr/>
          <p:nvPr/>
        </p:nvSpPr>
        <p:spPr>
          <a:xfrm>
            <a:off x="2493818" y="263236"/>
            <a:ext cx="802178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/>
          </a:p>
          <a:p>
            <a:pPr algn="ctr"/>
            <a:endParaRPr lang="ru-RU" sz="4400" b="1" dirty="0"/>
          </a:p>
          <a:p>
            <a:pPr algn="ctr"/>
            <a:r>
              <a:rPr lang="ru-RU" sz="4400" b="1" dirty="0" err="1"/>
              <a:t>Дома́шние</a:t>
            </a:r>
            <a:r>
              <a:rPr lang="ru-RU" sz="4400" b="1" dirty="0"/>
              <a:t> </a:t>
            </a:r>
            <a:r>
              <a:rPr lang="ru-RU" sz="4400" b="1" dirty="0" err="1"/>
              <a:t>живо́тные</a:t>
            </a:r>
            <a:r>
              <a:rPr lang="ru-RU" sz="4400" b="1" dirty="0"/>
              <a:t> — животные, </a:t>
            </a:r>
          </a:p>
          <a:p>
            <a:pPr algn="ctr"/>
            <a:r>
              <a:rPr lang="ru-RU" sz="4400" b="1" dirty="0"/>
              <a:t>которые были одомашнены человеком</a:t>
            </a:r>
          </a:p>
          <a:p>
            <a:pPr algn="ctr"/>
            <a:r>
              <a:rPr lang="ru-RU" sz="4400" b="1" dirty="0"/>
              <a:t>  и которых он содержит, </a:t>
            </a:r>
          </a:p>
          <a:p>
            <a:pPr algn="ctr"/>
            <a:r>
              <a:rPr lang="ru-RU" sz="4400" b="1" dirty="0"/>
              <a:t>предоставляя им дом и пищу</a:t>
            </a:r>
          </a:p>
        </p:txBody>
      </p:sp>
    </p:spTree>
    <p:extLst>
      <p:ext uri="{BB962C8B-B14F-4D97-AF65-F5344CB8AC3E}">
        <p14:creationId xmlns:p14="http://schemas.microsoft.com/office/powerpoint/2010/main" val="1907066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2415B-921E-4D35-8D17-D879021F1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4" y="3867491"/>
            <a:ext cx="2909967" cy="28936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63134C-E5DF-4761-A083-BDA1C6C34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441" y="1025357"/>
            <a:ext cx="2661980" cy="15101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6FE36B-CD25-49EC-B198-1CF43D80D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945" y="726931"/>
            <a:ext cx="2456187" cy="2612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2AB44-4BC8-43A1-BB66-EEB5826E2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827" y="3908881"/>
            <a:ext cx="3169900" cy="25483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8E74FD-39AF-4B29-AA83-484E0EA02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626" y="273445"/>
            <a:ext cx="3595010" cy="30139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22B2E1-10BC-4D17-B312-1A669B99B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215" y="3477781"/>
            <a:ext cx="4093921" cy="30139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062573-05BA-4069-A61D-FBD8B5210C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302" y="2357692"/>
            <a:ext cx="1420491" cy="18594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57E884-1899-49AA-9BDF-AFAA76909B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00628"/>
            <a:ext cx="2456187" cy="22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64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04EB3F-949D-45F8-9959-D942246DB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09" y="333374"/>
            <a:ext cx="6012873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A6203-25F8-495D-A347-48A63983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D89501-AA77-4B88-AA60-354BE63D1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8764"/>
            <a:ext cx="10515600" cy="6109854"/>
          </a:xfrm>
        </p:spPr>
      </p:pic>
    </p:spTree>
    <p:extLst>
      <p:ext uri="{BB962C8B-B14F-4D97-AF65-F5344CB8AC3E}">
        <p14:creationId xmlns:p14="http://schemas.microsoft.com/office/powerpoint/2010/main" val="70708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6EAE9-866D-4F80-B7D8-0E853487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/>
              <a:t>1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40143D-FC58-4E59-B230-2A60717CA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/>
              <a:t>Я, друзья, совсем не злая.</a:t>
            </a:r>
          </a:p>
          <a:p>
            <a:pPr marL="0" indent="0" algn="ctr">
              <a:buNone/>
            </a:pPr>
            <a:r>
              <a:rPr lang="ru-RU" sz="3600" b="1" dirty="0"/>
              <a:t>В дом чужой идет – залаю.</a:t>
            </a:r>
          </a:p>
          <a:p>
            <a:pPr marL="0" indent="0" algn="ctr">
              <a:buNone/>
            </a:pPr>
            <a:r>
              <a:rPr lang="ru-RU" sz="3600" b="1" dirty="0"/>
              <a:t>Задавака? Забияка?</a:t>
            </a:r>
          </a:p>
          <a:p>
            <a:pPr marL="0" indent="0" algn="ctr">
              <a:buNone/>
            </a:pPr>
            <a:r>
              <a:rPr lang="ru-RU" sz="3600" b="1" dirty="0"/>
              <a:t>Нет! Обычная ...</a:t>
            </a:r>
          </a:p>
        </p:txBody>
      </p:sp>
    </p:spTree>
    <p:extLst>
      <p:ext uri="{BB962C8B-B14F-4D97-AF65-F5344CB8AC3E}">
        <p14:creationId xmlns:p14="http://schemas.microsoft.com/office/powerpoint/2010/main" val="116298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BDDF8-BE13-4135-93C4-01397D07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1E30CB-1E35-4E88-9F54-65D2A44DD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748145"/>
            <a:ext cx="4391892" cy="5744730"/>
          </a:xfrm>
        </p:spPr>
      </p:pic>
    </p:spTree>
    <p:extLst>
      <p:ext uri="{BB962C8B-B14F-4D97-AF65-F5344CB8AC3E}">
        <p14:creationId xmlns:p14="http://schemas.microsoft.com/office/powerpoint/2010/main" val="164564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82E75-BA0B-4F1F-AC15-5E756832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/>
              <a:t>2?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10769-BFB7-4D54-8EDC-9242F4281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b="1" dirty="0"/>
              <a:t>Отворилась тихо дверь, </a:t>
            </a:r>
          </a:p>
          <a:p>
            <a:pPr marL="0" indent="0" algn="ctr">
              <a:buNone/>
            </a:pPr>
            <a:r>
              <a:rPr lang="ru-RU" sz="3600" b="1" dirty="0"/>
              <a:t>И вошел усатый зверь.</a:t>
            </a:r>
          </a:p>
          <a:p>
            <a:pPr marL="0" indent="0" algn="ctr">
              <a:buNone/>
            </a:pPr>
            <a:r>
              <a:rPr lang="ru-RU" sz="3600" b="1" dirty="0"/>
              <a:t> Сел у печки, жмурясь сладко,</a:t>
            </a:r>
          </a:p>
          <a:p>
            <a:pPr marL="0" indent="0" algn="ctr">
              <a:buNone/>
            </a:pPr>
            <a:r>
              <a:rPr lang="ru-RU" sz="3600" b="1" dirty="0"/>
              <a:t> И умылся мягкой лапкой.</a:t>
            </a:r>
          </a:p>
          <a:p>
            <a:pPr marL="0" indent="0" algn="ctr">
              <a:buNone/>
            </a:pP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84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6BB387-A936-4D4E-ABF2-F45B0F0FD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7" y="0"/>
            <a:ext cx="7370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2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74583-427E-4F5F-8DE9-67A8CA65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5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/>
              <a:t>3?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27ECE-76C4-47A1-8D00-935E98ED1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/>
              <a:t>Вот живой молокозавод </a:t>
            </a:r>
          </a:p>
          <a:p>
            <a:pPr marL="0" indent="0" algn="ctr">
              <a:buNone/>
            </a:pPr>
            <a:r>
              <a:rPr lang="ru-RU" sz="3600" b="1" dirty="0"/>
              <a:t>День жуёт и ночь жуёт: </a:t>
            </a:r>
          </a:p>
          <a:p>
            <a:pPr marL="0" indent="0" algn="ctr">
              <a:buNone/>
            </a:pPr>
            <a:r>
              <a:rPr lang="ru-RU" sz="3600" b="1" dirty="0"/>
              <a:t>Ведь траву не так легко</a:t>
            </a:r>
          </a:p>
          <a:p>
            <a:pPr marL="0" indent="0" algn="ctr">
              <a:buNone/>
            </a:pPr>
            <a:r>
              <a:rPr lang="ru-RU" sz="3600" b="1" dirty="0"/>
              <a:t> Переделать в молоко…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7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E6FAF2-D2A4-464F-9642-658BF245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2" y="918102"/>
            <a:ext cx="8062640" cy="59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03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228</Words>
  <Application>Microsoft Office PowerPoint</Application>
  <PresentationFormat>Широкоэкранный</PresentationFormat>
  <Paragraphs>63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1 ?</vt:lpstr>
      <vt:lpstr>Презентация PowerPoint</vt:lpstr>
      <vt:lpstr>2?</vt:lpstr>
      <vt:lpstr>Презентация PowerPoint</vt:lpstr>
      <vt:lpstr>3?</vt:lpstr>
      <vt:lpstr>Презентация PowerPoint</vt:lpstr>
      <vt:lpstr>4?</vt:lpstr>
      <vt:lpstr>Презентация PowerPoint</vt:lpstr>
      <vt:lpstr>5?</vt:lpstr>
      <vt:lpstr>Презентация PowerPoint</vt:lpstr>
      <vt:lpstr>6?</vt:lpstr>
      <vt:lpstr>Презентация PowerPoint</vt:lpstr>
      <vt:lpstr>7?</vt:lpstr>
      <vt:lpstr>Презентация PowerPoint</vt:lpstr>
      <vt:lpstr>8?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estet</dc:creator>
  <cp:lastModifiedBy>estet</cp:lastModifiedBy>
  <cp:revision>9</cp:revision>
  <dcterms:created xsi:type="dcterms:W3CDTF">2022-02-08T07:37:58Z</dcterms:created>
  <dcterms:modified xsi:type="dcterms:W3CDTF">2022-02-08T08:51:35Z</dcterms:modified>
</cp:coreProperties>
</file>